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0.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1.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theme/theme15.xml" ContentType="application/vnd.openxmlformats-officedocument.theme+xml"/>
  <Override PartName="/ppt/slideLayouts/slideLayout49.xml" ContentType="application/vnd.openxmlformats-officedocument.presentationml.slideLayout+xml"/>
  <Override PartName="/ppt/theme/theme1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8.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9.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0.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74" r:id="rId5"/>
    <p:sldMasterId id="2147483685" r:id="rId6"/>
    <p:sldMasterId id="2147483706" r:id="rId7"/>
    <p:sldMasterId id="2147483714" r:id="rId8"/>
    <p:sldMasterId id="2147483779" r:id="rId9"/>
    <p:sldMasterId id="2147483781" r:id="rId10"/>
    <p:sldMasterId id="2147483783" r:id="rId11"/>
    <p:sldMasterId id="2147483786" r:id="rId12"/>
    <p:sldMasterId id="2147483788" r:id="rId13"/>
    <p:sldMasterId id="2147483794" r:id="rId14"/>
    <p:sldMasterId id="2147483797" r:id="rId15"/>
    <p:sldMasterId id="2147483812" r:id="rId16"/>
    <p:sldMasterId id="2147483819" r:id="rId17"/>
    <p:sldMasterId id="2147483847" r:id="rId18"/>
    <p:sldMasterId id="2147483862" r:id="rId19"/>
    <p:sldMasterId id="2147483874" r:id="rId20"/>
    <p:sldMasterId id="2147483889" r:id="rId21"/>
    <p:sldMasterId id="2147483896" r:id="rId22"/>
    <p:sldMasterId id="2147483899" r:id="rId23"/>
    <p:sldMasterId id="2147483913" r:id="rId24"/>
  </p:sldMasterIdLst>
  <p:notesMasterIdLst>
    <p:notesMasterId r:id="rId40"/>
  </p:notesMasterIdLst>
  <p:handoutMasterIdLst>
    <p:handoutMasterId r:id="rId41"/>
  </p:handoutMasterIdLst>
  <p:sldIdLst>
    <p:sldId id="698" r:id="rId25"/>
    <p:sldId id="1419" r:id="rId26"/>
    <p:sldId id="1413" r:id="rId27"/>
    <p:sldId id="1425" r:id="rId28"/>
    <p:sldId id="1291" r:id="rId29"/>
    <p:sldId id="1411" r:id="rId30"/>
    <p:sldId id="1426" r:id="rId31"/>
    <p:sldId id="1427" r:id="rId32"/>
    <p:sldId id="1412" r:id="rId33"/>
    <p:sldId id="1428" r:id="rId34"/>
    <p:sldId id="1407" r:id="rId35"/>
    <p:sldId id="1312" r:id="rId36"/>
    <p:sldId id="1310" r:id="rId37"/>
    <p:sldId id="1417" r:id="rId38"/>
    <p:sldId id="140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F643C4-0CD6-2DCA-E07C-6235F2B6A5EE}" name="Thurston, Joel (jt9sz)" initials="T(" userId="S::jt9sz@virginia.edu::0b817237-2e4a-4a07-ab95-9daea5bb590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DAE3F3"/>
    <a:srgbClr val="E36C0B"/>
    <a:srgbClr val="002060"/>
    <a:srgbClr val="FFFFFF"/>
    <a:srgbClr val="7F7F7F"/>
    <a:srgbClr val="A2B973"/>
    <a:srgbClr val="47ADB9"/>
    <a:srgbClr val="F27078"/>
    <a:srgbClr val="EDA0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50F63C-0F73-BB7D-1D9E-156A6223F6E1}" v="145" dt="2022-05-31T06:05:32.073"/>
    <p1510:client id="{94A4F948-D761-D150-61EB-FA18EC3F27A0}" v="120" dt="2022-05-31T12:31:41.859"/>
    <p1510:client id="{B9F86FC1-D5F0-4B5A-84E9-4A4ECE668875}" v="36" dt="2022-05-30T22:14:10.69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p:restoredTop sz="85942" autoAdjust="0"/>
  </p:normalViewPr>
  <p:slideViewPr>
    <p:cSldViewPr snapToGrid="0">
      <p:cViewPr varScale="1">
        <p:scale>
          <a:sx n="81" d="100"/>
          <a:sy n="81" d="100"/>
        </p:scale>
        <p:origin x="802"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18.xml"/><Relationship Id="rId34" Type="http://schemas.openxmlformats.org/officeDocument/2006/relationships/slide" Target="slides/slide1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4.xml"/><Relationship Id="rId36" Type="http://schemas.openxmlformats.org/officeDocument/2006/relationships/slide" Target="slides/slide1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microsoft.com/office/2016/11/relationships/changesInfo" Target="changesInfos/changesInfo1.xml"/><Relationship Id="rId20" Type="http://schemas.openxmlformats.org/officeDocument/2006/relationships/slideMaster" Target="slideMasters/slideMaster17.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urston, Joel (jt9sz)" userId="0b817237-2e4a-4a07-ab95-9daea5bb5909" providerId="ADAL" clId="{B9F86FC1-D5F0-4B5A-84E9-4A4ECE668875}"/>
    <pc:docChg chg="undo redo custSel addSld delSld modSld sldOrd">
      <pc:chgData name="Thurston, Joel (jt9sz)" userId="0b817237-2e4a-4a07-ab95-9daea5bb5909" providerId="ADAL" clId="{B9F86FC1-D5F0-4B5A-84E9-4A4ECE668875}" dt="2022-05-31T12:40:42.073" v="1657" actId="403"/>
      <pc:docMkLst>
        <pc:docMk/>
      </pc:docMkLst>
      <pc:sldChg chg="delSp modSp mod">
        <pc:chgData name="Thurston, Joel (jt9sz)" userId="0b817237-2e4a-4a07-ab95-9daea5bb5909" providerId="ADAL" clId="{B9F86FC1-D5F0-4B5A-84E9-4A4ECE668875}" dt="2022-05-30T21:24:37.373" v="208" actId="403"/>
        <pc:sldMkLst>
          <pc:docMk/>
          <pc:sldMk cId="4136786381" sldId="698"/>
        </pc:sldMkLst>
        <pc:spChg chg="mod">
          <ac:chgData name="Thurston, Joel (jt9sz)" userId="0b817237-2e4a-4a07-ab95-9daea5bb5909" providerId="ADAL" clId="{B9F86FC1-D5F0-4B5A-84E9-4A4ECE668875}" dt="2022-05-30T21:24:37.373" v="208" actId="403"/>
          <ac:spMkLst>
            <pc:docMk/>
            <pc:sldMk cId="4136786381" sldId="698"/>
            <ac:spMk id="3" creationId="{00000000-0000-0000-0000-000000000000}"/>
          </ac:spMkLst>
        </pc:spChg>
        <pc:spChg chg="mod">
          <ac:chgData name="Thurston, Joel (jt9sz)" userId="0b817237-2e4a-4a07-ab95-9daea5bb5909" providerId="ADAL" clId="{B9F86FC1-D5F0-4B5A-84E9-4A4ECE668875}" dt="2022-05-30T21:24:23.753" v="205" actId="20577"/>
          <ac:spMkLst>
            <pc:docMk/>
            <pc:sldMk cId="4136786381" sldId="698"/>
            <ac:spMk id="8" creationId="{00000000-0000-0000-0000-000000000000}"/>
          </ac:spMkLst>
        </pc:spChg>
        <pc:spChg chg="del mod">
          <ac:chgData name="Thurston, Joel (jt9sz)" userId="0b817237-2e4a-4a07-ab95-9daea5bb5909" providerId="ADAL" clId="{B9F86FC1-D5F0-4B5A-84E9-4A4ECE668875}" dt="2022-05-30T21:24:30.765" v="206" actId="478"/>
          <ac:spMkLst>
            <pc:docMk/>
            <pc:sldMk cId="4136786381" sldId="698"/>
            <ac:spMk id="9" creationId="{766C0E0B-82DE-4143-9051-3C2038424B44}"/>
          </ac:spMkLst>
        </pc:spChg>
      </pc:sldChg>
      <pc:sldChg chg="addSp delSp modSp mod ord modClrScheme chgLayout">
        <pc:chgData name="Thurston, Joel (jt9sz)" userId="0b817237-2e4a-4a07-ab95-9daea5bb5909" providerId="ADAL" clId="{B9F86FC1-D5F0-4B5A-84E9-4A4ECE668875}" dt="2022-05-30T21:56:15.805" v="1115"/>
        <pc:sldMkLst>
          <pc:docMk/>
          <pc:sldMk cId="3055770745" sldId="1291"/>
        </pc:sldMkLst>
        <pc:spChg chg="mod ord">
          <ac:chgData name="Thurston, Joel (jt9sz)" userId="0b817237-2e4a-4a07-ab95-9daea5bb5909" providerId="ADAL" clId="{B9F86FC1-D5F0-4B5A-84E9-4A4ECE668875}" dt="2022-05-30T21:29:42.409" v="251" actId="700"/>
          <ac:spMkLst>
            <pc:docMk/>
            <pc:sldMk cId="3055770745" sldId="1291"/>
            <ac:spMk id="2" creationId="{00000000-0000-0000-0000-000000000000}"/>
          </ac:spMkLst>
        </pc:spChg>
        <pc:spChg chg="del mod ord">
          <ac:chgData name="Thurston, Joel (jt9sz)" userId="0b817237-2e4a-4a07-ab95-9daea5bb5909" providerId="ADAL" clId="{B9F86FC1-D5F0-4B5A-84E9-4A4ECE668875}" dt="2022-05-30T21:45:04.265" v="922" actId="478"/>
          <ac:spMkLst>
            <pc:docMk/>
            <pc:sldMk cId="3055770745" sldId="1291"/>
            <ac:spMk id="4" creationId="{00000000-0000-0000-0000-000000000000}"/>
          </ac:spMkLst>
        </pc:spChg>
        <pc:spChg chg="add del mod">
          <ac:chgData name="Thurston, Joel (jt9sz)" userId="0b817237-2e4a-4a07-ab95-9daea5bb5909" providerId="ADAL" clId="{B9F86FC1-D5F0-4B5A-84E9-4A4ECE668875}" dt="2022-05-30T21:56:15.805" v="1115"/>
          <ac:spMkLst>
            <pc:docMk/>
            <pc:sldMk cId="3055770745" sldId="1291"/>
            <ac:spMk id="9" creationId="{624565BF-CDF7-C670-3118-D91F750A7753}"/>
          </ac:spMkLst>
        </pc:spChg>
      </pc:sldChg>
      <pc:sldChg chg="addSp delSp modSp mod ord modShow">
        <pc:chgData name="Thurston, Joel (jt9sz)" userId="0b817237-2e4a-4a07-ab95-9daea5bb5909" providerId="ADAL" clId="{B9F86FC1-D5F0-4B5A-84E9-4A4ECE668875}" dt="2022-05-30T21:53:44.345" v="1083" actId="729"/>
        <pc:sldMkLst>
          <pc:docMk/>
          <pc:sldMk cId="264360773" sldId="1310"/>
        </pc:sldMkLst>
        <pc:spChg chg="mod">
          <ac:chgData name="Thurston, Joel (jt9sz)" userId="0b817237-2e4a-4a07-ab95-9daea5bb5909" providerId="ADAL" clId="{B9F86FC1-D5F0-4B5A-84E9-4A4ECE668875}" dt="2022-05-30T21:26:41.745" v="234" actId="12788"/>
          <ac:spMkLst>
            <pc:docMk/>
            <pc:sldMk cId="264360773" sldId="1310"/>
            <ac:spMk id="10" creationId="{399C1AEC-1B17-4143-BCC3-301F1F473B1F}"/>
          </ac:spMkLst>
        </pc:spChg>
        <pc:graphicFrameChg chg="add del mod">
          <ac:chgData name="Thurston, Joel (jt9sz)" userId="0b817237-2e4a-4a07-ab95-9daea5bb5909" providerId="ADAL" clId="{B9F86FC1-D5F0-4B5A-84E9-4A4ECE668875}" dt="2022-05-30T21:26:35.199" v="233" actId="12788"/>
          <ac:graphicFrameMkLst>
            <pc:docMk/>
            <pc:sldMk cId="264360773" sldId="1310"/>
            <ac:graphicFrameMk id="5" creationId="{7A27BDC6-C31C-4E6F-87DA-349DA011E572}"/>
          </ac:graphicFrameMkLst>
        </pc:graphicFrameChg>
      </pc:sldChg>
      <pc:sldChg chg="modSp mod ord modShow modNotesTx">
        <pc:chgData name="Thurston, Joel (jt9sz)" userId="0b817237-2e4a-4a07-ab95-9daea5bb5909" providerId="ADAL" clId="{B9F86FC1-D5F0-4B5A-84E9-4A4ECE668875}" dt="2022-05-30T21:53:44.345" v="1083" actId="729"/>
        <pc:sldMkLst>
          <pc:docMk/>
          <pc:sldMk cId="1331059275" sldId="1312"/>
        </pc:sldMkLst>
        <pc:spChg chg="mod">
          <ac:chgData name="Thurston, Joel (jt9sz)" userId="0b817237-2e4a-4a07-ab95-9daea5bb5909" providerId="ADAL" clId="{B9F86FC1-D5F0-4B5A-84E9-4A4ECE668875}" dt="2022-05-30T21:25:25.983" v="209" actId="21"/>
          <ac:spMkLst>
            <pc:docMk/>
            <pc:sldMk cId="1331059275" sldId="1312"/>
            <ac:spMk id="6" creationId="{00000000-0000-0000-0000-000000000000}"/>
          </ac:spMkLst>
        </pc:spChg>
        <pc:graphicFrameChg chg="mod">
          <ac:chgData name="Thurston, Joel (jt9sz)" userId="0b817237-2e4a-4a07-ab95-9daea5bb5909" providerId="ADAL" clId="{B9F86FC1-D5F0-4B5A-84E9-4A4ECE668875}" dt="2022-05-30T21:26:17.048" v="232" actId="12789"/>
          <ac:graphicFrameMkLst>
            <pc:docMk/>
            <pc:sldMk cId="1331059275" sldId="1312"/>
            <ac:graphicFrameMk id="7" creationId="{BDE7F061-FF35-024C-942A-846469D5B7DB}"/>
          </ac:graphicFrameMkLst>
        </pc:graphicFrameChg>
      </pc:sldChg>
      <pc:sldChg chg="modSp del mod ord">
        <pc:chgData name="Thurston, Joel (jt9sz)" userId="0b817237-2e4a-4a07-ab95-9daea5bb5909" providerId="ADAL" clId="{B9F86FC1-D5F0-4B5A-84E9-4A4ECE668875}" dt="2022-05-30T21:36:09.609" v="409" actId="47"/>
        <pc:sldMkLst>
          <pc:docMk/>
          <pc:sldMk cId="2407512103" sldId="1388"/>
        </pc:sldMkLst>
        <pc:spChg chg="mod">
          <ac:chgData name="Thurston, Joel (jt9sz)" userId="0b817237-2e4a-4a07-ab95-9daea5bb5909" providerId="ADAL" clId="{B9F86FC1-D5F0-4B5A-84E9-4A4ECE668875}" dt="2022-05-30T21:20:21.165" v="18" actId="20577"/>
          <ac:spMkLst>
            <pc:docMk/>
            <pc:sldMk cId="2407512103" sldId="1388"/>
            <ac:spMk id="3" creationId="{00000000-0000-0000-0000-000000000000}"/>
          </ac:spMkLst>
        </pc:spChg>
      </pc:sldChg>
      <pc:sldChg chg="del">
        <pc:chgData name="Thurston, Joel (jt9sz)" userId="0b817237-2e4a-4a07-ab95-9daea5bb5909" providerId="ADAL" clId="{B9F86FC1-D5F0-4B5A-84E9-4A4ECE668875}" dt="2022-05-30T21:21:38.561" v="30" actId="47"/>
        <pc:sldMkLst>
          <pc:docMk/>
          <pc:sldMk cId="4265629475" sldId="1393"/>
        </pc:sldMkLst>
      </pc:sldChg>
      <pc:sldChg chg="del">
        <pc:chgData name="Thurston, Joel (jt9sz)" userId="0b817237-2e4a-4a07-ab95-9daea5bb5909" providerId="ADAL" clId="{B9F86FC1-D5F0-4B5A-84E9-4A4ECE668875}" dt="2022-05-30T21:21:39.580" v="31" actId="47"/>
        <pc:sldMkLst>
          <pc:docMk/>
          <pc:sldMk cId="2083515757" sldId="1395"/>
        </pc:sldMkLst>
      </pc:sldChg>
      <pc:sldChg chg="del">
        <pc:chgData name="Thurston, Joel (jt9sz)" userId="0b817237-2e4a-4a07-ab95-9daea5bb5909" providerId="ADAL" clId="{B9F86FC1-D5F0-4B5A-84E9-4A4ECE668875}" dt="2022-05-30T21:22:13.055" v="36" actId="47"/>
        <pc:sldMkLst>
          <pc:docMk/>
          <pc:sldMk cId="2900262677" sldId="1400"/>
        </pc:sldMkLst>
      </pc:sldChg>
      <pc:sldChg chg="del">
        <pc:chgData name="Thurston, Joel (jt9sz)" userId="0b817237-2e4a-4a07-ab95-9daea5bb5909" providerId="ADAL" clId="{B9F86FC1-D5F0-4B5A-84E9-4A4ECE668875}" dt="2022-05-30T21:22:14.439" v="37" actId="47"/>
        <pc:sldMkLst>
          <pc:docMk/>
          <pc:sldMk cId="1893276425" sldId="1402"/>
        </pc:sldMkLst>
      </pc:sldChg>
      <pc:sldChg chg="mod ord modShow">
        <pc:chgData name="Thurston, Joel (jt9sz)" userId="0b817237-2e4a-4a07-ab95-9daea5bb5909" providerId="ADAL" clId="{B9F86FC1-D5F0-4B5A-84E9-4A4ECE668875}" dt="2022-05-30T21:53:44.345" v="1083" actId="729"/>
        <pc:sldMkLst>
          <pc:docMk/>
          <pc:sldMk cId="3090505428" sldId="1405"/>
        </pc:sldMkLst>
      </pc:sldChg>
      <pc:sldChg chg="addSp delSp modSp mod">
        <pc:chgData name="Thurston, Joel (jt9sz)" userId="0b817237-2e4a-4a07-ab95-9daea5bb5909" providerId="ADAL" clId="{B9F86FC1-D5F0-4B5A-84E9-4A4ECE668875}" dt="2022-05-30T21:57:15.993" v="1145" actId="22"/>
        <pc:sldMkLst>
          <pc:docMk/>
          <pc:sldMk cId="2609954492" sldId="1407"/>
        </pc:sldMkLst>
        <pc:spChg chg="mod">
          <ac:chgData name="Thurston, Joel (jt9sz)" userId="0b817237-2e4a-4a07-ab95-9daea5bb5909" providerId="ADAL" clId="{B9F86FC1-D5F0-4B5A-84E9-4A4ECE668875}" dt="2022-05-30T21:54:47.202" v="1087" actId="21"/>
          <ac:spMkLst>
            <pc:docMk/>
            <pc:sldMk cId="2609954492" sldId="1407"/>
            <ac:spMk id="4" creationId="{F19CDA00-F490-441C-AAA0-66DE3934C84B}"/>
          </ac:spMkLst>
        </pc:spChg>
        <pc:spChg chg="add mod">
          <ac:chgData name="Thurston, Joel (jt9sz)" userId="0b817237-2e4a-4a07-ab95-9daea5bb5909" providerId="ADAL" clId="{B9F86FC1-D5F0-4B5A-84E9-4A4ECE668875}" dt="2022-05-30T21:54:55.900" v="1090" actId="12788"/>
          <ac:spMkLst>
            <pc:docMk/>
            <pc:sldMk cId="2609954492" sldId="1407"/>
            <ac:spMk id="9" creationId="{C3D88C22-0645-647B-50DA-4925FA7C1EA1}"/>
          </ac:spMkLst>
        </pc:spChg>
        <pc:spChg chg="add del">
          <ac:chgData name="Thurston, Joel (jt9sz)" userId="0b817237-2e4a-4a07-ab95-9daea5bb5909" providerId="ADAL" clId="{B9F86FC1-D5F0-4B5A-84E9-4A4ECE668875}" dt="2022-05-30T21:57:15.993" v="1145" actId="22"/>
          <ac:spMkLst>
            <pc:docMk/>
            <pc:sldMk cId="2609954492" sldId="1407"/>
            <ac:spMk id="11" creationId="{7EF79CA1-5C3E-6281-A9A0-511E9666C280}"/>
          </ac:spMkLst>
        </pc:spChg>
      </pc:sldChg>
      <pc:sldChg chg="del">
        <pc:chgData name="Thurston, Joel (jt9sz)" userId="0b817237-2e4a-4a07-ab95-9daea5bb5909" providerId="ADAL" clId="{B9F86FC1-D5F0-4B5A-84E9-4A4ECE668875}" dt="2022-05-30T21:20:11.495" v="2" actId="47"/>
        <pc:sldMkLst>
          <pc:docMk/>
          <pc:sldMk cId="3871393116" sldId="1410"/>
        </pc:sldMkLst>
      </pc:sldChg>
      <pc:sldChg chg="addSp delSp modSp mod ord">
        <pc:chgData name="Thurston, Joel (jt9sz)" userId="0b817237-2e4a-4a07-ab95-9daea5bb5909" providerId="ADAL" clId="{B9F86FC1-D5F0-4B5A-84E9-4A4ECE668875}" dt="2022-05-31T12:39:12.008" v="1631" actId="1038"/>
        <pc:sldMkLst>
          <pc:docMk/>
          <pc:sldMk cId="1446023206" sldId="1411"/>
        </pc:sldMkLst>
        <pc:spChg chg="del mod">
          <ac:chgData name="Thurston, Joel (jt9sz)" userId="0b817237-2e4a-4a07-ab95-9daea5bb5909" providerId="ADAL" clId="{B9F86FC1-D5F0-4B5A-84E9-4A4ECE668875}" dt="2022-05-30T21:56:25.631" v="1118" actId="478"/>
          <ac:spMkLst>
            <pc:docMk/>
            <pc:sldMk cId="1446023206" sldId="1411"/>
            <ac:spMk id="2" creationId="{EA224EE0-1FB4-4F5F-96AA-E2C553260F8F}"/>
          </ac:spMkLst>
        </pc:spChg>
        <pc:spChg chg="del">
          <ac:chgData name="Thurston, Joel (jt9sz)" userId="0b817237-2e4a-4a07-ab95-9daea5bb5909" providerId="ADAL" clId="{B9F86FC1-D5F0-4B5A-84E9-4A4ECE668875}" dt="2022-05-30T21:45:24.103" v="924" actId="478"/>
          <ac:spMkLst>
            <pc:docMk/>
            <pc:sldMk cId="1446023206" sldId="1411"/>
            <ac:spMk id="4" creationId="{CF5FCEC4-CB31-BD49-A9B6-18377A161D4D}"/>
          </ac:spMkLst>
        </pc:spChg>
        <pc:spChg chg="mod">
          <ac:chgData name="Thurston, Joel (jt9sz)" userId="0b817237-2e4a-4a07-ab95-9daea5bb5909" providerId="ADAL" clId="{B9F86FC1-D5F0-4B5A-84E9-4A4ECE668875}" dt="2022-05-30T21:47:58.754" v="944" actId="27636"/>
          <ac:spMkLst>
            <pc:docMk/>
            <pc:sldMk cId="1446023206" sldId="1411"/>
            <ac:spMk id="6" creationId="{F7951407-3347-4B3B-8C14-CF1058755612}"/>
          </ac:spMkLst>
        </pc:spChg>
        <pc:spChg chg="add del">
          <ac:chgData name="Thurston, Joel (jt9sz)" userId="0b817237-2e4a-4a07-ab95-9daea5bb5909" providerId="ADAL" clId="{B9F86FC1-D5F0-4B5A-84E9-4A4ECE668875}" dt="2022-05-30T21:56:06.237" v="1113" actId="22"/>
          <ac:spMkLst>
            <pc:docMk/>
            <pc:sldMk cId="1446023206" sldId="1411"/>
            <ac:spMk id="7" creationId="{3F93B068-0303-6FD7-7A6E-4DB41B2D24AF}"/>
          </ac:spMkLst>
        </pc:spChg>
        <pc:spChg chg="add mod">
          <ac:chgData name="Thurston, Joel (jt9sz)" userId="0b817237-2e4a-4a07-ab95-9daea5bb5909" providerId="ADAL" clId="{B9F86FC1-D5F0-4B5A-84E9-4A4ECE668875}" dt="2022-05-30T21:56:39.782" v="1132" actId="255"/>
          <ac:spMkLst>
            <pc:docMk/>
            <pc:sldMk cId="1446023206" sldId="1411"/>
            <ac:spMk id="8" creationId="{389534DA-22AC-F68A-7F35-7BEFD45F76A8}"/>
          </ac:spMkLst>
        </pc:spChg>
        <pc:picChg chg="add mod">
          <ac:chgData name="Thurston, Joel (jt9sz)" userId="0b817237-2e4a-4a07-ab95-9daea5bb5909" providerId="ADAL" clId="{B9F86FC1-D5F0-4B5A-84E9-4A4ECE668875}" dt="2022-05-31T12:39:12.008" v="1631" actId="1038"/>
          <ac:picMkLst>
            <pc:docMk/>
            <pc:sldMk cId="1446023206" sldId="1411"/>
            <ac:picMk id="5" creationId="{50F2AE79-EFDC-FEBC-C43A-AD05D666BD58}"/>
          </ac:picMkLst>
        </pc:picChg>
      </pc:sldChg>
      <pc:sldChg chg="addSp delSp modSp mod ord">
        <pc:chgData name="Thurston, Joel (jt9sz)" userId="0b817237-2e4a-4a07-ab95-9daea5bb5909" providerId="ADAL" clId="{B9F86FC1-D5F0-4B5A-84E9-4A4ECE668875}" dt="2022-05-30T21:57:11.001" v="1143"/>
        <pc:sldMkLst>
          <pc:docMk/>
          <pc:sldMk cId="1796733023" sldId="1412"/>
        </pc:sldMkLst>
        <pc:spChg chg="mod">
          <ac:chgData name="Thurston, Joel (jt9sz)" userId="0b817237-2e4a-4a07-ab95-9daea5bb5909" providerId="ADAL" clId="{B9F86FC1-D5F0-4B5A-84E9-4A4ECE668875}" dt="2022-05-30T21:44:47.249" v="921" actId="113"/>
          <ac:spMkLst>
            <pc:docMk/>
            <pc:sldMk cId="1796733023" sldId="1412"/>
            <ac:spMk id="4" creationId="{3C087D02-440D-664E-BC0D-B0CB78B9E396}"/>
          </ac:spMkLst>
        </pc:spChg>
        <pc:spChg chg="del mod">
          <ac:chgData name="Thurston, Joel (jt9sz)" userId="0b817237-2e4a-4a07-ab95-9daea5bb5909" providerId="ADAL" clId="{B9F86FC1-D5F0-4B5A-84E9-4A4ECE668875}" dt="2022-05-30T21:57:08.942" v="1142" actId="478"/>
          <ac:spMkLst>
            <pc:docMk/>
            <pc:sldMk cId="1796733023" sldId="1412"/>
            <ac:spMk id="5" creationId="{5933D758-B767-8B46-BF37-EFD1AB27D82A}"/>
          </ac:spMkLst>
        </pc:spChg>
        <pc:spChg chg="add del mod">
          <ac:chgData name="Thurston, Joel (jt9sz)" userId="0b817237-2e4a-4a07-ab95-9daea5bb5909" providerId="ADAL" clId="{B9F86FC1-D5F0-4B5A-84E9-4A4ECE668875}" dt="2022-05-30T21:56:58.974" v="1138"/>
          <ac:spMkLst>
            <pc:docMk/>
            <pc:sldMk cId="1796733023" sldId="1412"/>
            <ac:spMk id="6" creationId="{5CD4A660-4904-549C-40F1-33B1E3EC933E}"/>
          </ac:spMkLst>
        </pc:spChg>
        <pc:spChg chg="add mod">
          <ac:chgData name="Thurston, Joel (jt9sz)" userId="0b817237-2e4a-4a07-ab95-9daea5bb5909" providerId="ADAL" clId="{B9F86FC1-D5F0-4B5A-84E9-4A4ECE668875}" dt="2022-05-30T21:57:11.001" v="1143"/>
          <ac:spMkLst>
            <pc:docMk/>
            <pc:sldMk cId="1796733023" sldId="1412"/>
            <ac:spMk id="7" creationId="{5246DD41-7017-549D-1EDF-7FF51D9270B1}"/>
          </ac:spMkLst>
        </pc:spChg>
      </pc:sldChg>
      <pc:sldChg chg="addSp delSp modSp mod ord modClrScheme chgLayout">
        <pc:chgData name="Thurston, Joel (jt9sz)" userId="0b817237-2e4a-4a07-ab95-9daea5bb5909" providerId="ADAL" clId="{B9F86FC1-D5F0-4B5A-84E9-4A4ECE668875}" dt="2022-05-30T21:29:29.024" v="250" actId="478"/>
        <pc:sldMkLst>
          <pc:docMk/>
          <pc:sldMk cId="3907249765" sldId="1413"/>
        </pc:sldMkLst>
        <pc:spChg chg="mod ord">
          <ac:chgData name="Thurston, Joel (jt9sz)" userId="0b817237-2e4a-4a07-ab95-9daea5bb5909" providerId="ADAL" clId="{B9F86FC1-D5F0-4B5A-84E9-4A4ECE668875}" dt="2022-05-30T21:29:23.262" v="249" actId="700"/>
          <ac:spMkLst>
            <pc:docMk/>
            <pc:sldMk cId="3907249765" sldId="1413"/>
            <ac:spMk id="2" creationId="{067DEF82-1734-12CD-BEC6-A84967382DE2}"/>
          </ac:spMkLst>
        </pc:spChg>
        <pc:spChg chg="add mod ord">
          <ac:chgData name="Thurston, Joel (jt9sz)" userId="0b817237-2e4a-4a07-ab95-9daea5bb5909" providerId="ADAL" clId="{B9F86FC1-D5F0-4B5A-84E9-4A4ECE668875}" dt="2022-05-30T21:29:23.262" v="249" actId="700"/>
          <ac:spMkLst>
            <pc:docMk/>
            <pc:sldMk cId="3907249765" sldId="1413"/>
            <ac:spMk id="3" creationId="{6744D969-9D86-7364-D932-76C947AFF953}"/>
          </ac:spMkLst>
        </pc:spChg>
        <pc:spChg chg="del mod ord">
          <ac:chgData name="Thurston, Joel (jt9sz)" userId="0b817237-2e4a-4a07-ab95-9daea5bb5909" providerId="ADAL" clId="{B9F86FC1-D5F0-4B5A-84E9-4A4ECE668875}" dt="2022-05-30T21:29:29.024" v="250" actId="478"/>
          <ac:spMkLst>
            <pc:docMk/>
            <pc:sldMk cId="3907249765" sldId="1413"/>
            <ac:spMk id="4" creationId="{283ECCDA-9069-B43E-5EDE-5E7C5AF3163E}"/>
          </ac:spMkLst>
        </pc:spChg>
      </pc:sldChg>
      <pc:sldChg chg="del">
        <pc:chgData name="Thurston, Joel (jt9sz)" userId="0b817237-2e4a-4a07-ab95-9daea5bb5909" providerId="ADAL" clId="{B9F86FC1-D5F0-4B5A-84E9-4A4ECE668875}" dt="2022-05-30T21:20:30.921" v="21" actId="47"/>
        <pc:sldMkLst>
          <pc:docMk/>
          <pc:sldMk cId="631807547" sldId="1414"/>
        </pc:sldMkLst>
      </pc:sldChg>
      <pc:sldChg chg="del">
        <pc:chgData name="Thurston, Joel (jt9sz)" userId="0b817237-2e4a-4a07-ab95-9daea5bb5909" providerId="ADAL" clId="{B9F86FC1-D5F0-4B5A-84E9-4A4ECE668875}" dt="2022-05-30T21:20:29.676" v="20" actId="47"/>
        <pc:sldMkLst>
          <pc:docMk/>
          <pc:sldMk cId="1426757208" sldId="1415"/>
        </pc:sldMkLst>
      </pc:sldChg>
      <pc:sldChg chg="del">
        <pc:chgData name="Thurston, Joel (jt9sz)" userId="0b817237-2e4a-4a07-ab95-9daea5bb5909" providerId="ADAL" clId="{B9F86FC1-D5F0-4B5A-84E9-4A4ECE668875}" dt="2022-05-30T21:20:28.925" v="19" actId="47"/>
        <pc:sldMkLst>
          <pc:docMk/>
          <pc:sldMk cId="1426362410" sldId="1416"/>
        </pc:sldMkLst>
      </pc:sldChg>
      <pc:sldChg chg="mod ord modShow">
        <pc:chgData name="Thurston, Joel (jt9sz)" userId="0b817237-2e4a-4a07-ab95-9daea5bb5909" providerId="ADAL" clId="{B9F86FC1-D5F0-4B5A-84E9-4A4ECE668875}" dt="2022-05-30T21:53:44.345" v="1083" actId="729"/>
        <pc:sldMkLst>
          <pc:docMk/>
          <pc:sldMk cId="1888050667" sldId="1417"/>
        </pc:sldMkLst>
      </pc:sldChg>
      <pc:sldChg chg="addSp delSp modSp mod">
        <pc:chgData name="Thurston, Joel (jt9sz)" userId="0b817237-2e4a-4a07-ab95-9daea5bb5909" providerId="ADAL" clId="{B9F86FC1-D5F0-4B5A-84E9-4A4ECE668875}" dt="2022-05-30T21:57:23.447" v="1147" actId="22"/>
        <pc:sldMkLst>
          <pc:docMk/>
          <pc:sldMk cId="2779031344" sldId="1419"/>
        </pc:sldMkLst>
        <pc:spChg chg="mod">
          <ac:chgData name="Thurston, Joel (jt9sz)" userId="0b817237-2e4a-4a07-ab95-9daea5bb5909" providerId="ADAL" clId="{B9F86FC1-D5F0-4B5A-84E9-4A4ECE668875}" dt="2022-05-30T21:55:55.346" v="1111" actId="20577"/>
          <ac:spMkLst>
            <pc:docMk/>
            <pc:sldMk cId="2779031344" sldId="1419"/>
            <ac:spMk id="2" creationId="{00000000-0000-0000-0000-000000000000}"/>
          </ac:spMkLst>
        </pc:spChg>
        <pc:spChg chg="del">
          <ac:chgData name="Thurston, Joel (jt9sz)" userId="0b817237-2e4a-4a07-ab95-9daea5bb5909" providerId="ADAL" clId="{B9F86FC1-D5F0-4B5A-84E9-4A4ECE668875}" dt="2022-05-30T21:45:12.723" v="923" actId="478"/>
          <ac:spMkLst>
            <pc:docMk/>
            <pc:sldMk cId="2779031344" sldId="1419"/>
            <ac:spMk id="4" creationId="{00000000-0000-0000-0000-000000000000}"/>
          </ac:spMkLst>
        </pc:spChg>
        <pc:spChg chg="add del mod">
          <ac:chgData name="Thurston, Joel (jt9sz)" userId="0b817237-2e4a-4a07-ab95-9daea5bb5909" providerId="ADAL" clId="{B9F86FC1-D5F0-4B5A-84E9-4A4ECE668875}" dt="2022-05-30T21:55:44.647" v="1105"/>
          <ac:spMkLst>
            <pc:docMk/>
            <pc:sldMk cId="2779031344" sldId="1419"/>
            <ac:spMk id="47" creationId="{160EE349-F58E-5DA1-E5F4-61EDA2A696C9}"/>
          </ac:spMkLst>
        </pc:spChg>
        <pc:spChg chg="add del">
          <ac:chgData name="Thurston, Joel (jt9sz)" userId="0b817237-2e4a-4a07-ab95-9daea5bb5909" providerId="ADAL" clId="{B9F86FC1-D5F0-4B5A-84E9-4A4ECE668875}" dt="2022-05-30T21:57:23.447" v="1147" actId="22"/>
          <ac:spMkLst>
            <pc:docMk/>
            <pc:sldMk cId="2779031344" sldId="1419"/>
            <ac:spMk id="50" creationId="{E24969B5-1723-46B5-88A8-74C0F84099D0}"/>
          </ac:spMkLst>
        </pc:spChg>
      </pc:sldChg>
      <pc:sldChg chg="modSp mod ord modNotesTx">
        <pc:chgData name="Thurston, Joel (jt9sz)" userId="0b817237-2e4a-4a07-ab95-9daea5bb5909" providerId="ADAL" clId="{B9F86FC1-D5F0-4B5A-84E9-4A4ECE668875}" dt="2022-05-30T21:46:50.697" v="932" actId="20577"/>
        <pc:sldMkLst>
          <pc:docMk/>
          <pc:sldMk cId="727307625" sldId="1425"/>
        </pc:sldMkLst>
        <pc:spChg chg="mod">
          <ac:chgData name="Thurston, Joel (jt9sz)" userId="0b817237-2e4a-4a07-ab95-9daea5bb5909" providerId="ADAL" clId="{B9F86FC1-D5F0-4B5A-84E9-4A4ECE668875}" dt="2022-05-30T21:46:50.697" v="932" actId="20577"/>
          <ac:spMkLst>
            <pc:docMk/>
            <pc:sldMk cId="727307625" sldId="1425"/>
            <ac:spMk id="8" creationId="{533D0137-B4B5-44A7-951D-6107C06FF129}"/>
          </ac:spMkLst>
        </pc:spChg>
      </pc:sldChg>
      <pc:sldChg chg="del">
        <pc:chgData name="Thurston, Joel (jt9sz)" userId="0b817237-2e4a-4a07-ab95-9daea5bb5909" providerId="ADAL" clId="{B9F86FC1-D5F0-4B5A-84E9-4A4ECE668875}" dt="2022-05-30T21:22:15.256" v="38" actId="47"/>
        <pc:sldMkLst>
          <pc:docMk/>
          <pc:sldMk cId="1157926071" sldId="1426"/>
        </pc:sldMkLst>
      </pc:sldChg>
      <pc:sldChg chg="addSp delSp modSp add del mod modClrScheme chgLayout">
        <pc:chgData name="Thurston, Joel (jt9sz)" userId="0b817237-2e4a-4a07-ab95-9daea5bb5909" providerId="ADAL" clId="{B9F86FC1-D5F0-4B5A-84E9-4A4ECE668875}" dt="2022-05-30T21:48:15.696" v="946" actId="47"/>
        <pc:sldMkLst>
          <pc:docMk/>
          <pc:sldMk cId="2905695488" sldId="1426"/>
        </pc:sldMkLst>
        <pc:spChg chg="mod ord">
          <ac:chgData name="Thurston, Joel (jt9sz)" userId="0b817237-2e4a-4a07-ab95-9daea5bb5909" providerId="ADAL" clId="{B9F86FC1-D5F0-4B5A-84E9-4A4ECE668875}" dt="2022-05-30T21:29:08.240" v="248" actId="700"/>
          <ac:spMkLst>
            <pc:docMk/>
            <pc:sldMk cId="2905695488" sldId="1426"/>
            <ac:spMk id="2" creationId="{067DEF82-1734-12CD-BEC6-A84967382DE2}"/>
          </ac:spMkLst>
        </pc:spChg>
        <pc:spChg chg="add del mod ord">
          <ac:chgData name="Thurston, Joel (jt9sz)" userId="0b817237-2e4a-4a07-ab95-9daea5bb5909" providerId="ADAL" clId="{B9F86FC1-D5F0-4B5A-84E9-4A4ECE668875}" dt="2022-05-30T21:29:00.456" v="246" actId="700"/>
          <ac:spMkLst>
            <pc:docMk/>
            <pc:sldMk cId="2905695488" sldId="1426"/>
            <ac:spMk id="3" creationId="{64D4DEFD-EF3D-6705-2FE8-F33EDA1656F3}"/>
          </ac:spMkLst>
        </pc:spChg>
        <pc:spChg chg="add del mod ord">
          <ac:chgData name="Thurston, Joel (jt9sz)" userId="0b817237-2e4a-4a07-ab95-9daea5bb5909" providerId="ADAL" clId="{B9F86FC1-D5F0-4B5A-84E9-4A4ECE668875}" dt="2022-05-30T21:29:08.240" v="248" actId="700"/>
          <ac:spMkLst>
            <pc:docMk/>
            <pc:sldMk cId="2905695488" sldId="1426"/>
            <ac:spMk id="4" creationId="{283ECCDA-9069-B43E-5EDE-5E7C5AF3163E}"/>
          </ac:spMkLst>
        </pc:spChg>
        <pc:picChg chg="del">
          <ac:chgData name="Thurston, Joel (jt9sz)" userId="0b817237-2e4a-4a07-ab95-9daea5bb5909" providerId="ADAL" clId="{B9F86FC1-D5F0-4B5A-84E9-4A4ECE668875}" dt="2022-05-30T21:47:20.228" v="933" actId="21"/>
          <ac:picMkLst>
            <pc:docMk/>
            <pc:sldMk cId="2905695488" sldId="1426"/>
            <ac:picMk id="5" creationId="{9E76BA96-BEB7-D5F2-083A-461562ED1565}"/>
          </ac:picMkLst>
        </pc:picChg>
      </pc:sldChg>
      <pc:sldChg chg="addSp delSp modSp add mod setBg">
        <pc:chgData name="Thurston, Joel (jt9sz)" userId="0b817237-2e4a-4a07-ab95-9daea5bb5909" providerId="ADAL" clId="{B9F86FC1-D5F0-4B5A-84E9-4A4ECE668875}" dt="2022-05-31T12:38:55.019" v="1597" actId="1037"/>
        <pc:sldMkLst>
          <pc:docMk/>
          <pc:sldMk cId="3274164942" sldId="1426"/>
        </pc:sldMkLst>
        <pc:spChg chg="del">
          <ac:chgData name="Thurston, Joel (jt9sz)" userId="0b817237-2e4a-4a07-ab95-9daea5bb5909" providerId="ADAL" clId="{B9F86FC1-D5F0-4B5A-84E9-4A4ECE668875}" dt="2022-05-30T21:56:51.525" v="1134" actId="478"/>
          <ac:spMkLst>
            <pc:docMk/>
            <pc:sldMk cId="3274164942" sldId="1426"/>
            <ac:spMk id="2" creationId="{EA224EE0-1FB4-4F5F-96AA-E2C553260F8F}"/>
          </ac:spMkLst>
        </pc:spChg>
        <pc:spChg chg="add mod">
          <ac:chgData name="Thurston, Joel (jt9sz)" userId="0b817237-2e4a-4a07-ab95-9daea5bb5909" providerId="ADAL" clId="{B9F86FC1-D5F0-4B5A-84E9-4A4ECE668875}" dt="2022-05-31T12:38:55.019" v="1597" actId="1037"/>
          <ac:spMkLst>
            <pc:docMk/>
            <pc:sldMk cId="3274164942" sldId="1426"/>
            <ac:spMk id="3" creationId="{DB49F775-63D6-A421-F0C6-06722BB65420}"/>
          </ac:spMkLst>
        </pc:spChg>
        <pc:spChg chg="add mod">
          <ac:chgData name="Thurston, Joel (jt9sz)" userId="0b817237-2e4a-4a07-ab95-9daea5bb5909" providerId="ADAL" clId="{B9F86FC1-D5F0-4B5A-84E9-4A4ECE668875}" dt="2022-05-31T12:38:55.019" v="1597" actId="1037"/>
          <ac:spMkLst>
            <pc:docMk/>
            <pc:sldMk cId="3274164942" sldId="1426"/>
            <ac:spMk id="4" creationId="{9F2D1D01-9E8C-F895-428B-71D97F51E2A1}"/>
          </ac:spMkLst>
        </pc:spChg>
        <pc:spChg chg="add del mod">
          <ac:chgData name="Thurston, Joel (jt9sz)" userId="0b817237-2e4a-4a07-ab95-9daea5bb5909" providerId="ADAL" clId="{B9F86FC1-D5F0-4B5A-84E9-4A4ECE668875}" dt="2022-05-30T21:51:33.393" v="1012" actId="21"/>
          <ac:spMkLst>
            <pc:docMk/>
            <pc:sldMk cId="3274164942" sldId="1426"/>
            <ac:spMk id="7" creationId="{82424B0A-EC78-6993-F66A-77AB12E1A06B}"/>
          </ac:spMkLst>
        </pc:spChg>
        <pc:spChg chg="add mod">
          <ac:chgData name="Thurston, Joel (jt9sz)" userId="0b817237-2e4a-4a07-ab95-9daea5bb5909" providerId="ADAL" clId="{B9F86FC1-D5F0-4B5A-84E9-4A4ECE668875}" dt="2022-05-30T21:56:48.384" v="1133"/>
          <ac:spMkLst>
            <pc:docMk/>
            <pc:sldMk cId="3274164942" sldId="1426"/>
            <ac:spMk id="8" creationId="{7F442274-CE84-D7DC-508C-C81E8A26A6C7}"/>
          </ac:spMkLst>
        </pc:spChg>
        <pc:picChg chg="mod">
          <ac:chgData name="Thurston, Joel (jt9sz)" userId="0b817237-2e4a-4a07-ab95-9daea5bb5909" providerId="ADAL" clId="{B9F86FC1-D5F0-4B5A-84E9-4A4ECE668875}" dt="2022-05-31T12:38:55.019" v="1597" actId="1037"/>
          <ac:picMkLst>
            <pc:docMk/>
            <pc:sldMk cId="3274164942" sldId="1426"/>
            <ac:picMk id="5" creationId="{50F2AE79-EFDC-FEBC-C43A-AD05D666BD58}"/>
          </ac:picMkLst>
        </pc:picChg>
      </pc:sldChg>
      <pc:sldChg chg="del">
        <pc:chgData name="Thurston, Joel (jt9sz)" userId="0b817237-2e4a-4a07-ab95-9daea5bb5909" providerId="ADAL" clId="{B9F86FC1-D5F0-4B5A-84E9-4A4ECE668875}" dt="2022-05-30T21:22:15.840" v="39" actId="47"/>
        <pc:sldMkLst>
          <pc:docMk/>
          <pc:sldMk cId="3460001191" sldId="1427"/>
        </pc:sldMkLst>
      </pc:sldChg>
      <pc:sldChg chg="addSp delSp modSp add mod">
        <pc:chgData name="Thurston, Joel (jt9sz)" userId="0b817237-2e4a-4a07-ab95-9daea5bb5909" providerId="ADAL" clId="{B9F86FC1-D5F0-4B5A-84E9-4A4ECE668875}" dt="2022-05-31T12:40:42.073" v="1657" actId="403"/>
        <pc:sldMkLst>
          <pc:docMk/>
          <pc:sldMk cId="4266965581" sldId="1427"/>
        </pc:sldMkLst>
        <pc:spChg chg="del mod">
          <ac:chgData name="Thurston, Joel (jt9sz)" userId="0b817237-2e4a-4a07-ab95-9daea5bb5909" providerId="ADAL" clId="{B9F86FC1-D5F0-4B5A-84E9-4A4ECE668875}" dt="2022-05-30T21:56:55.985" v="1136" actId="478"/>
          <ac:spMkLst>
            <pc:docMk/>
            <pc:sldMk cId="4266965581" sldId="1427"/>
            <ac:spMk id="2" creationId="{EA224EE0-1FB4-4F5F-96AA-E2C553260F8F}"/>
          </ac:spMkLst>
        </pc:spChg>
        <pc:spChg chg="mod">
          <ac:chgData name="Thurston, Joel (jt9sz)" userId="0b817237-2e4a-4a07-ab95-9daea5bb5909" providerId="ADAL" clId="{B9F86FC1-D5F0-4B5A-84E9-4A4ECE668875}" dt="2022-05-31T12:40:42.073" v="1657" actId="403"/>
          <ac:spMkLst>
            <pc:docMk/>
            <pc:sldMk cId="4266965581" sldId="1427"/>
            <ac:spMk id="3" creationId="{A84212D3-3755-7F49-9DEB-D0492AD2BC70}"/>
          </ac:spMkLst>
        </pc:spChg>
        <pc:spChg chg="add mod">
          <ac:chgData name="Thurston, Joel (jt9sz)" userId="0b817237-2e4a-4a07-ab95-9daea5bb5909" providerId="ADAL" clId="{B9F86FC1-D5F0-4B5A-84E9-4A4ECE668875}" dt="2022-05-31T12:38:41.680" v="1595" actId="1038"/>
          <ac:spMkLst>
            <pc:docMk/>
            <pc:sldMk cId="4266965581" sldId="1427"/>
            <ac:spMk id="7" creationId="{BD83EB40-CA74-003E-5C36-644EBBC80D1E}"/>
          </ac:spMkLst>
        </pc:spChg>
        <pc:spChg chg="add mod">
          <ac:chgData name="Thurston, Joel (jt9sz)" userId="0b817237-2e4a-4a07-ab95-9daea5bb5909" providerId="ADAL" clId="{B9F86FC1-D5F0-4B5A-84E9-4A4ECE668875}" dt="2022-05-31T12:38:41.680" v="1595" actId="1038"/>
          <ac:spMkLst>
            <pc:docMk/>
            <pc:sldMk cId="4266965581" sldId="1427"/>
            <ac:spMk id="8" creationId="{AB18E0C8-07A1-731E-62DF-5CABEFB03CE0}"/>
          </ac:spMkLst>
        </pc:spChg>
        <pc:spChg chg="add mod">
          <ac:chgData name="Thurston, Joel (jt9sz)" userId="0b817237-2e4a-4a07-ab95-9daea5bb5909" providerId="ADAL" clId="{B9F86FC1-D5F0-4B5A-84E9-4A4ECE668875}" dt="2022-05-30T21:56:53.527" v="1135"/>
          <ac:spMkLst>
            <pc:docMk/>
            <pc:sldMk cId="4266965581" sldId="1427"/>
            <ac:spMk id="9" creationId="{9AE46DC3-9E64-A4B2-798C-FB67E8AFB6B4}"/>
          </ac:spMkLst>
        </pc:spChg>
        <pc:picChg chg="mod">
          <ac:chgData name="Thurston, Joel (jt9sz)" userId="0b817237-2e4a-4a07-ab95-9daea5bb5909" providerId="ADAL" clId="{B9F86FC1-D5F0-4B5A-84E9-4A4ECE668875}" dt="2022-05-31T12:38:41.680" v="1595" actId="1038"/>
          <ac:picMkLst>
            <pc:docMk/>
            <pc:sldMk cId="4266965581" sldId="1427"/>
            <ac:picMk id="5" creationId="{50F2AE79-EFDC-FEBC-C43A-AD05D666BD58}"/>
          </ac:picMkLst>
        </pc:picChg>
      </pc:sldChg>
      <pc:sldChg chg="addSp delSp modSp add mod">
        <pc:chgData name="Thurston, Joel (jt9sz)" userId="0b817237-2e4a-4a07-ab95-9daea5bb5909" providerId="ADAL" clId="{B9F86FC1-D5F0-4B5A-84E9-4A4ECE668875}" dt="2022-05-31T12:40:15.533" v="1656" actId="6549"/>
        <pc:sldMkLst>
          <pc:docMk/>
          <pc:sldMk cId="2827044536" sldId="1428"/>
        </pc:sldMkLst>
        <pc:spChg chg="del mod">
          <ac:chgData name="Thurston, Joel (jt9sz)" userId="0b817237-2e4a-4a07-ab95-9daea5bb5909" providerId="ADAL" clId="{B9F86FC1-D5F0-4B5A-84E9-4A4ECE668875}" dt="2022-05-30T22:01:46.251" v="1156"/>
          <ac:spMkLst>
            <pc:docMk/>
            <pc:sldMk cId="2827044536" sldId="1428"/>
            <ac:spMk id="4" creationId="{3C087D02-440D-664E-BC0D-B0CB78B9E396}"/>
          </ac:spMkLst>
        </pc:spChg>
        <pc:spChg chg="mod">
          <ac:chgData name="Thurston, Joel (jt9sz)" userId="0b817237-2e4a-4a07-ab95-9daea5bb5909" providerId="ADAL" clId="{B9F86FC1-D5F0-4B5A-84E9-4A4ECE668875}" dt="2022-05-30T21:57:56.390" v="1152" actId="20577"/>
          <ac:spMkLst>
            <pc:docMk/>
            <pc:sldMk cId="2827044536" sldId="1428"/>
            <ac:spMk id="7" creationId="{5246DD41-7017-549D-1EDF-7FF51D9270B1}"/>
          </ac:spMkLst>
        </pc:spChg>
        <pc:spChg chg="add mod">
          <ac:chgData name="Thurston, Joel (jt9sz)" userId="0b817237-2e4a-4a07-ab95-9daea5bb5909" providerId="ADAL" clId="{B9F86FC1-D5F0-4B5A-84E9-4A4ECE668875}" dt="2022-05-31T12:40:15.533" v="1656" actId="6549"/>
          <ac:spMkLst>
            <pc:docMk/>
            <pc:sldMk cId="2827044536" sldId="1428"/>
            <ac:spMk id="17" creationId="{E65C863D-75A3-C4BD-A0A1-9A8053C34672}"/>
          </ac:spMkLst>
        </pc:spChg>
        <pc:spChg chg="add del mod">
          <ac:chgData name="Thurston, Joel (jt9sz)" userId="0b817237-2e4a-4a07-ab95-9daea5bb5909" providerId="ADAL" clId="{B9F86FC1-D5F0-4B5A-84E9-4A4ECE668875}" dt="2022-05-30T22:14:10.691" v="1521"/>
          <ac:spMkLst>
            <pc:docMk/>
            <pc:sldMk cId="2827044536" sldId="1428"/>
            <ac:spMk id="18" creationId="{4B7072D2-DFD8-1AD8-D20A-3EA57FD2F9EF}"/>
          </ac:spMkLst>
        </pc:spChg>
        <pc:grpChg chg="add mod">
          <ac:chgData name="Thurston, Joel (jt9sz)" userId="0b817237-2e4a-4a07-ab95-9daea5bb5909" providerId="ADAL" clId="{B9F86FC1-D5F0-4B5A-84E9-4A4ECE668875}" dt="2022-05-30T22:07:14.374" v="1245" actId="12788"/>
          <ac:grpSpMkLst>
            <pc:docMk/>
            <pc:sldMk cId="2827044536" sldId="1428"/>
            <ac:grpSpMk id="14" creationId="{A8BE1ED9-E1B7-15E7-7388-FC54EBC338A2}"/>
          </ac:grpSpMkLst>
        </pc:grpChg>
        <pc:picChg chg="add mod modCrop">
          <ac:chgData name="Thurston, Joel (jt9sz)" userId="0b817237-2e4a-4a07-ab95-9daea5bb5909" providerId="ADAL" clId="{B9F86FC1-D5F0-4B5A-84E9-4A4ECE668875}" dt="2022-05-30T22:07:09.854" v="1244" actId="164"/>
          <ac:picMkLst>
            <pc:docMk/>
            <pc:sldMk cId="2827044536" sldId="1428"/>
            <ac:picMk id="3" creationId="{9C2BEA4A-0857-A0F1-8A78-9C0938927E1D}"/>
          </ac:picMkLst>
        </pc:picChg>
        <pc:picChg chg="add mod modCrop">
          <ac:chgData name="Thurston, Joel (jt9sz)" userId="0b817237-2e4a-4a07-ab95-9daea5bb5909" providerId="ADAL" clId="{B9F86FC1-D5F0-4B5A-84E9-4A4ECE668875}" dt="2022-05-30T22:07:09.854" v="1244" actId="164"/>
          <ac:picMkLst>
            <pc:docMk/>
            <pc:sldMk cId="2827044536" sldId="1428"/>
            <ac:picMk id="6" creationId="{5A8550B4-B674-6104-2287-000CC5E4458A}"/>
          </ac:picMkLst>
        </pc:picChg>
        <pc:picChg chg="add mod modCrop">
          <ac:chgData name="Thurston, Joel (jt9sz)" userId="0b817237-2e4a-4a07-ab95-9daea5bb5909" providerId="ADAL" clId="{B9F86FC1-D5F0-4B5A-84E9-4A4ECE668875}" dt="2022-05-30T22:07:09.854" v="1244" actId="164"/>
          <ac:picMkLst>
            <pc:docMk/>
            <pc:sldMk cId="2827044536" sldId="1428"/>
            <ac:picMk id="9" creationId="{94727D8C-72D2-9D57-09B6-D4889A602146}"/>
          </ac:picMkLst>
        </pc:picChg>
        <pc:picChg chg="add mod modCrop">
          <ac:chgData name="Thurston, Joel (jt9sz)" userId="0b817237-2e4a-4a07-ab95-9daea5bb5909" providerId="ADAL" clId="{B9F86FC1-D5F0-4B5A-84E9-4A4ECE668875}" dt="2022-05-30T22:07:09.854" v="1244" actId="164"/>
          <ac:picMkLst>
            <pc:docMk/>
            <pc:sldMk cId="2827044536" sldId="1428"/>
            <ac:picMk id="11" creationId="{33CBF629-4746-D5B3-51FC-233073CC924C}"/>
          </ac:picMkLst>
        </pc:picChg>
        <pc:picChg chg="add mod modCrop">
          <ac:chgData name="Thurston, Joel (jt9sz)" userId="0b817237-2e4a-4a07-ab95-9daea5bb5909" providerId="ADAL" clId="{B9F86FC1-D5F0-4B5A-84E9-4A4ECE668875}" dt="2022-05-30T22:07:09.854" v="1244" actId="164"/>
          <ac:picMkLst>
            <pc:docMk/>
            <pc:sldMk cId="2827044536" sldId="1428"/>
            <ac:picMk id="13" creationId="{0A9209B6-7DC1-9ABA-2F40-EC18AEF2F02C}"/>
          </ac:picMkLst>
        </pc:picChg>
        <pc:picChg chg="add mod">
          <ac:chgData name="Thurston, Joel (jt9sz)" userId="0b817237-2e4a-4a07-ab95-9daea5bb5909" providerId="ADAL" clId="{B9F86FC1-D5F0-4B5A-84E9-4A4ECE668875}" dt="2022-05-30T22:10:39.983" v="1248" actId="1076"/>
          <ac:picMkLst>
            <pc:docMk/>
            <pc:sldMk cId="2827044536" sldId="1428"/>
            <ac:picMk id="16" creationId="{5FF5D7D9-DEDF-4A44-8F50-BBD10D95E851}"/>
          </ac:picMkLst>
        </pc:picChg>
      </pc:sldChg>
      <pc:sldChg chg="del">
        <pc:chgData name="Thurston, Joel (jt9sz)" userId="0b817237-2e4a-4a07-ab95-9daea5bb5909" providerId="ADAL" clId="{B9F86FC1-D5F0-4B5A-84E9-4A4ECE668875}" dt="2022-05-30T21:22:16.489" v="40" actId="47"/>
        <pc:sldMkLst>
          <pc:docMk/>
          <pc:sldMk cId="4106786629" sldId="1428"/>
        </pc:sldMkLst>
      </pc:sldChg>
      <pc:sldMasterChg chg="delSldLayout">
        <pc:chgData name="Thurston, Joel (jt9sz)" userId="0b817237-2e4a-4a07-ab95-9daea5bb5909" providerId="ADAL" clId="{B9F86FC1-D5F0-4B5A-84E9-4A4ECE668875}" dt="2022-05-30T21:48:15.696" v="946" actId="47"/>
        <pc:sldMasterMkLst>
          <pc:docMk/>
          <pc:sldMasterMk cId="1943034777" sldId="2147483896"/>
        </pc:sldMasterMkLst>
        <pc:sldLayoutChg chg="del">
          <pc:chgData name="Thurston, Joel (jt9sz)" userId="0b817237-2e4a-4a07-ab95-9daea5bb5909" providerId="ADAL" clId="{B9F86FC1-D5F0-4B5A-84E9-4A4ECE668875}" dt="2022-05-30T21:48:15.696" v="946" actId="47"/>
          <pc:sldLayoutMkLst>
            <pc:docMk/>
            <pc:sldMasterMk cId="1943034777" sldId="2147483896"/>
            <pc:sldLayoutMk cId="2036811412" sldId="2147483929"/>
          </pc:sldLayoutMkLst>
        </pc:sldLayoutChg>
      </pc:sldMasterChg>
    </pc:docChg>
  </pc:docChgLst>
  <pc:docChgLst>
    <pc:chgData name="Thurston, Joel (jt9sz)" userId="S::jt9sz@virginia.edu::0b817237-2e4a-4a07-ab95-9daea5bb5909" providerId="AD" clId="Web-{94A4F948-D761-D150-61EB-FA18EC3F27A0}"/>
    <pc:docChg chg="modSld">
      <pc:chgData name="Thurston, Joel (jt9sz)" userId="S::jt9sz@virginia.edu::0b817237-2e4a-4a07-ab95-9daea5bb5909" providerId="AD" clId="Web-{94A4F948-D761-D150-61EB-FA18EC3F27A0}" dt="2022-05-31T12:31:41.656" v="101" actId="20577"/>
      <pc:docMkLst>
        <pc:docMk/>
      </pc:docMkLst>
      <pc:sldChg chg="modSp">
        <pc:chgData name="Thurston, Joel (jt9sz)" userId="S::jt9sz@virginia.edu::0b817237-2e4a-4a07-ab95-9daea5bb5909" providerId="AD" clId="Web-{94A4F948-D761-D150-61EB-FA18EC3F27A0}" dt="2022-05-31T12:31:41.656" v="101" actId="20577"/>
        <pc:sldMkLst>
          <pc:docMk/>
          <pc:sldMk cId="1446023206" sldId="1411"/>
        </pc:sldMkLst>
        <pc:spChg chg="mod">
          <ac:chgData name="Thurston, Joel (jt9sz)" userId="S::jt9sz@virginia.edu::0b817237-2e4a-4a07-ab95-9daea5bb5909" providerId="AD" clId="Web-{94A4F948-D761-D150-61EB-FA18EC3F27A0}" dt="2022-05-31T12:31:41.656" v="101" actId="20577"/>
          <ac:spMkLst>
            <pc:docMk/>
            <pc:sldMk cId="1446023206" sldId="1411"/>
            <ac:spMk id="8" creationId="{389534DA-22AC-F68A-7F35-7BEFD45F76A8}"/>
          </ac:spMkLst>
        </pc:spChg>
      </pc:sldChg>
      <pc:sldChg chg="modSp">
        <pc:chgData name="Thurston, Joel (jt9sz)" userId="S::jt9sz@virginia.edu::0b817237-2e4a-4a07-ab95-9daea5bb5909" providerId="AD" clId="Web-{94A4F948-D761-D150-61EB-FA18EC3F27A0}" dt="2022-05-31T12:29:49.919" v="35" actId="20577"/>
        <pc:sldMkLst>
          <pc:docMk/>
          <pc:sldMk cId="3274164942" sldId="1426"/>
        </pc:sldMkLst>
        <pc:spChg chg="mod">
          <ac:chgData name="Thurston, Joel (jt9sz)" userId="S::jt9sz@virginia.edu::0b817237-2e4a-4a07-ab95-9daea5bb5909" providerId="AD" clId="Web-{94A4F948-D761-D150-61EB-FA18EC3F27A0}" dt="2022-05-31T12:29:49.919" v="35" actId="20577"/>
          <ac:spMkLst>
            <pc:docMk/>
            <pc:sldMk cId="3274164942" sldId="1426"/>
            <ac:spMk id="7" creationId="{6D49BE9D-2258-3887-C0DC-D957E13927D1}"/>
          </ac:spMkLst>
        </pc:spChg>
      </pc:sldChg>
      <pc:sldChg chg="modSp">
        <pc:chgData name="Thurston, Joel (jt9sz)" userId="S::jt9sz@virginia.edu::0b817237-2e4a-4a07-ab95-9daea5bb5909" providerId="AD" clId="Web-{94A4F948-D761-D150-61EB-FA18EC3F27A0}" dt="2022-05-31T12:29:38.763" v="28" actId="20577"/>
        <pc:sldMkLst>
          <pc:docMk/>
          <pc:sldMk cId="4266965581" sldId="1427"/>
        </pc:sldMkLst>
        <pc:spChg chg="mod">
          <ac:chgData name="Thurston, Joel (jt9sz)" userId="S::jt9sz@virginia.edu::0b817237-2e4a-4a07-ab95-9daea5bb5909" providerId="AD" clId="Web-{94A4F948-D761-D150-61EB-FA18EC3F27A0}" dt="2022-05-31T12:29:38.763" v="28" actId="20577"/>
          <ac:spMkLst>
            <pc:docMk/>
            <pc:sldMk cId="4266965581" sldId="1427"/>
            <ac:spMk id="3" creationId="{A84212D3-3755-7F49-9DEB-D0492AD2BC70}"/>
          </ac:spMkLst>
        </pc:spChg>
      </pc:sldChg>
      <pc:sldChg chg="modSp">
        <pc:chgData name="Thurston, Joel (jt9sz)" userId="S::jt9sz@virginia.edu::0b817237-2e4a-4a07-ab95-9daea5bb5909" providerId="AD" clId="Web-{94A4F948-D761-D150-61EB-FA18EC3F27A0}" dt="2022-05-31T12:30:45.311" v="55" actId="20577"/>
        <pc:sldMkLst>
          <pc:docMk/>
          <pc:sldMk cId="2827044536" sldId="1428"/>
        </pc:sldMkLst>
        <pc:spChg chg="mod">
          <ac:chgData name="Thurston, Joel (jt9sz)" userId="S::jt9sz@virginia.edu::0b817237-2e4a-4a07-ab95-9daea5bb5909" providerId="AD" clId="Web-{94A4F948-D761-D150-61EB-FA18EC3F27A0}" dt="2022-05-31T12:30:45.311" v="55" actId="20577"/>
          <ac:spMkLst>
            <pc:docMk/>
            <pc:sldMk cId="2827044536" sldId="1428"/>
            <ac:spMk id="17" creationId="{E65C863D-75A3-C4BD-A0A1-9A8053C34672}"/>
          </ac:spMkLst>
        </pc:spChg>
      </pc:sldChg>
    </pc:docChg>
  </pc:docChgLst>
  <pc:docChgLst>
    <pc:chgData name="Shipp, Stephanie S (sss5sc)" userId="S::sss5sc@virginia.edu::32ad11e2-6e98-46b4-87f4-a31b3ad2ebba" providerId="AD" clId="Web-{4550F63C-0F73-BB7D-1D9E-156A6223F6E1}"/>
    <pc:docChg chg="modSld">
      <pc:chgData name="Shipp, Stephanie S (sss5sc)" userId="S::sss5sc@virginia.edu::32ad11e2-6e98-46b4-87f4-a31b3ad2ebba" providerId="AD" clId="Web-{4550F63C-0F73-BB7D-1D9E-156A6223F6E1}" dt="2022-05-31T06:05:32.073" v="136" actId="20577"/>
      <pc:docMkLst>
        <pc:docMk/>
      </pc:docMkLst>
      <pc:sldChg chg="modSp">
        <pc:chgData name="Shipp, Stephanie S (sss5sc)" userId="S::sss5sc@virginia.edu::32ad11e2-6e98-46b4-87f4-a31b3ad2ebba" providerId="AD" clId="Web-{4550F63C-0F73-BB7D-1D9E-156A6223F6E1}" dt="2022-05-31T05:59:06.859" v="47" actId="20577"/>
        <pc:sldMkLst>
          <pc:docMk/>
          <pc:sldMk cId="3055770745" sldId="1291"/>
        </pc:sldMkLst>
        <pc:spChg chg="mod">
          <ac:chgData name="Shipp, Stephanie S (sss5sc)" userId="S::sss5sc@virginia.edu::32ad11e2-6e98-46b4-87f4-a31b3ad2ebba" providerId="AD" clId="Web-{4550F63C-0F73-BB7D-1D9E-156A6223F6E1}" dt="2022-05-31T05:59:06.859" v="47" actId="20577"/>
          <ac:spMkLst>
            <pc:docMk/>
            <pc:sldMk cId="3055770745" sldId="1291"/>
            <ac:spMk id="2" creationId="{00000000-0000-0000-0000-000000000000}"/>
          </ac:spMkLst>
        </pc:spChg>
      </pc:sldChg>
      <pc:sldChg chg="addSp modSp">
        <pc:chgData name="Shipp, Stephanie S (sss5sc)" userId="S::sss5sc@virginia.edu::32ad11e2-6e98-46b4-87f4-a31b3ad2ebba" providerId="AD" clId="Web-{4550F63C-0F73-BB7D-1D9E-156A6223F6E1}" dt="2022-05-31T06:02:13.911" v="84" actId="20577"/>
        <pc:sldMkLst>
          <pc:docMk/>
          <pc:sldMk cId="1446023206" sldId="1411"/>
        </pc:sldMkLst>
        <pc:spChg chg="add">
          <ac:chgData name="Shipp, Stephanie S (sss5sc)" userId="S::sss5sc@virginia.edu::32ad11e2-6e98-46b4-87f4-a31b3ad2ebba" providerId="AD" clId="Web-{4550F63C-0F73-BB7D-1D9E-156A6223F6E1}" dt="2022-05-31T06:01:53.145" v="78"/>
          <ac:spMkLst>
            <pc:docMk/>
            <pc:sldMk cId="1446023206" sldId="1411"/>
            <ac:spMk id="2" creationId="{CFE440DB-3416-911A-71C7-9B8BA099D51F}"/>
          </ac:spMkLst>
        </pc:spChg>
        <pc:spChg chg="mod">
          <ac:chgData name="Shipp, Stephanie S (sss5sc)" userId="S::sss5sc@virginia.edu::32ad11e2-6e98-46b4-87f4-a31b3ad2ebba" providerId="AD" clId="Web-{4550F63C-0F73-BB7D-1D9E-156A6223F6E1}" dt="2022-05-31T06:02:13.911" v="84" actId="20577"/>
          <ac:spMkLst>
            <pc:docMk/>
            <pc:sldMk cId="1446023206" sldId="1411"/>
            <ac:spMk id="8" creationId="{389534DA-22AC-F68A-7F35-7BEFD45F76A8}"/>
          </ac:spMkLst>
        </pc:spChg>
      </pc:sldChg>
      <pc:sldChg chg="modSp">
        <pc:chgData name="Shipp, Stephanie S (sss5sc)" userId="S::sss5sc@virginia.edu::32ad11e2-6e98-46b4-87f4-a31b3ad2ebba" providerId="AD" clId="Web-{4550F63C-0F73-BB7D-1D9E-156A6223F6E1}" dt="2022-05-31T06:05:32.073" v="136" actId="20577"/>
        <pc:sldMkLst>
          <pc:docMk/>
          <pc:sldMk cId="1796733023" sldId="1412"/>
        </pc:sldMkLst>
        <pc:spChg chg="mod">
          <ac:chgData name="Shipp, Stephanie S (sss5sc)" userId="S::sss5sc@virginia.edu::32ad11e2-6e98-46b4-87f4-a31b3ad2ebba" providerId="AD" clId="Web-{4550F63C-0F73-BB7D-1D9E-156A6223F6E1}" dt="2022-05-31T06:05:32.073" v="136" actId="20577"/>
          <ac:spMkLst>
            <pc:docMk/>
            <pc:sldMk cId="1796733023" sldId="1412"/>
            <ac:spMk id="7" creationId="{5246DD41-7017-549D-1EDF-7FF51D9270B1}"/>
          </ac:spMkLst>
        </pc:spChg>
      </pc:sldChg>
      <pc:sldChg chg="modSp">
        <pc:chgData name="Shipp, Stephanie S (sss5sc)" userId="S::sss5sc@virginia.edu::32ad11e2-6e98-46b4-87f4-a31b3ad2ebba" providerId="AD" clId="Web-{4550F63C-0F73-BB7D-1D9E-156A6223F6E1}" dt="2022-05-31T05:59:16.610" v="48" actId="20577"/>
        <pc:sldMkLst>
          <pc:docMk/>
          <pc:sldMk cId="727307625" sldId="1425"/>
        </pc:sldMkLst>
        <pc:spChg chg="mod">
          <ac:chgData name="Shipp, Stephanie S (sss5sc)" userId="S::sss5sc@virginia.edu::32ad11e2-6e98-46b4-87f4-a31b3ad2ebba" providerId="AD" clId="Web-{4550F63C-0F73-BB7D-1D9E-156A6223F6E1}" dt="2022-05-31T05:59:16.610" v="48" actId="20577"/>
          <ac:spMkLst>
            <pc:docMk/>
            <pc:sldMk cId="727307625" sldId="1425"/>
            <ac:spMk id="9" creationId="{D95DF94F-54D6-024D-90AA-C7329F00D802}"/>
          </ac:spMkLst>
        </pc:spChg>
      </pc:sldChg>
      <pc:sldChg chg="addSp modSp">
        <pc:chgData name="Shipp, Stephanie S (sss5sc)" userId="S::sss5sc@virginia.edu::32ad11e2-6e98-46b4-87f4-a31b3ad2ebba" providerId="AD" clId="Web-{4550F63C-0F73-BB7D-1D9E-156A6223F6E1}" dt="2022-05-31T06:03:44.320" v="105" actId="20577"/>
        <pc:sldMkLst>
          <pc:docMk/>
          <pc:sldMk cId="3274164942" sldId="1426"/>
        </pc:sldMkLst>
        <pc:spChg chg="mod">
          <ac:chgData name="Shipp, Stephanie S (sss5sc)" userId="S::sss5sc@virginia.edu::32ad11e2-6e98-46b4-87f4-a31b3ad2ebba" providerId="AD" clId="Web-{4550F63C-0F73-BB7D-1D9E-156A6223F6E1}" dt="2022-05-31T06:00:31.455" v="74" actId="1076"/>
          <ac:spMkLst>
            <pc:docMk/>
            <pc:sldMk cId="3274164942" sldId="1426"/>
            <ac:spMk id="3" creationId="{DB49F775-63D6-A421-F0C6-06722BB65420}"/>
          </ac:spMkLst>
        </pc:spChg>
        <pc:spChg chg="mod">
          <ac:chgData name="Shipp, Stephanie S (sss5sc)" userId="S::sss5sc@virginia.edu::32ad11e2-6e98-46b4-87f4-a31b3ad2ebba" providerId="AD" clId="Web-{4550F63C-0F73-BB7D-1D9E-156A6223F6E1}" dt="2022-05-31T06:00:31.471" v="75" actId="1076"/>
          <ac:spMkLst>
            <pc:docMk/>
            <pc:sldMk cId="3274164942" sldId="1426"/>
            <ac:spMk id="4" creationId="{9F2D1D01-9E8C-F895-428B-71D97F51E2A1}"/>
          </ac:spMkLst>
        </pc:spChg>
        <pc:spChg chg="add mod">
          <ac:chgData name="Shipp, Stephanie S (sss5sc)" userId="S::sss5sc@virginia.edu::32ad11e2-6e98-46b4-87f4-a31b3ad2ebba" providerId="AD" clId="Web-{4550F63C-0F73-BB7D-1D9E-156A6223F6E1}" dt="2022-05-31T06:03:44.320" v="105" actId="20577"/>
          <ac:spMkLst>
            <pc:docMk/>
            <pc:sldMk cId="3274164942" sldId="1426"/>
            <ac:spMk id="7" creationId="{6D49BE9D-2258-3887-C0DC-D957E13927D1}"/>
          </ac:spMkLst>
        </pc:spChg>
        <pc:spChg chg="mod">
          <ac:chgData name="Shipp, Stephanie S (sss5sc)" userId="S::sss5sc@virginia.edu::32ad11e2-6e98-46b4-87f4-a31b3ad2ebba" providerId="AD" clId="Web-{4550F63C-0F73-BB7D-1D9E-156A6223F6E1}" dt="2022-05-31T06:03:09.428" v="85" actId="20577"/>
          <ac:spMkLst>
            <pc:docMk/>
            <pc:sldMk cId="3274164942" sldId="1426"/>
            <ac:spMk id="8" creationId="{7F442274-CE84-D7DC-508C-C81E8A26A6C7}"/>
          </ac:spMkLst>
        </pc:spChg>
        <pc:picChg chg="mod">
          <ac:chgData name="Shipp, Stephanie S (sss5sc)" userId="S::sss5sc@virginia.edu::32ad11e2-6e98-46b4-87f4-a31b3ad2ebba" providerId="AD" clId="Web-{4550F63C-0F73-BB7D-1D9E-156A6223F6E1}" dt="2022-05-31T06:00:31.627" v="76" actId="1076"/>
          <ac:picMkLst>
            <pc:docMk/>
            <pc:sldMk cId="3274164942" sldId="1426"/>
            <ac:picMk id="5" creationId="{50F2AE79-EFDC-FEBC-C43A-AD05D666BD58}"/>
          </ac:picMkLst>
        </pc:picChg>
      </pc:sldChg>
      <pc:sldChg chg="addSp delSp modSp">
        <pc:chgData name="Shipp, Stephanie S (sss5sc)" userId="S::sss5sc@virginia.edu::32ad11e2-6e98-46b4-87f4-a31b3ad2ebba" providerId="AD" clId="Web-{4550F63C-0F73-BB7D-1D9E-156A6223F6E1}" dt="2022-05-31T06:05:14.775" v="126" actId="20577"/>
        <pc:sldMkLst>
          <pc:docMk/>
          <pc:sldMk cId="4266965581" sldId="1427"/>
        </pc:sldMkLst>
        <pc:spChg chg="add mod">
          <ac:chgData name="Shipp, Stephanie S (sss5sc)" userId="S::sss5sc@virginia.edu::32ad11e2-6e98-46b4-87f4-a31b3ad2ebba" providerId="AD" clId="Web-{4550F63C-0F73-BB7D-1D9E-156A6223F6E1}" dt="2022-05-31T06:05:14.775" v="126" actId="20577"/>
          <ac:spMkLst>
            <pc:docMk/>
            <pc:sldMk cId="4266965581" sldId="1427"/>
            <ac:spMk id="3" creationId="{A84212D3-3755-7F49-9DEB-D0492AD2BC70}"/>
          </ac:spMkLst>
        </pc:spChg>
        <pc:spChg chg="mod">
          <ac:chgData name="Shipp, Stephanie S (sss5sc)" userId="S::sss5sc@virginia.edu::32ad11e2-6e98-46b4-87f4-a31b3ad2ebba" providerId="AD" clId="Web-{4550F63C-0F73-BB7D-1D9E-156A6223F6E1}" dt="2022-05-31T06:03:14.913" v="87" actId="20577"/>
          <ac:spMkLst>
            <pc:docMk/>
            <pc:sldMk cId="4266965581" sldId="1427"/>
            <ac:spMk id="9" creationId="{9AE46DC3-9E64-A4B2-798C-FB67E8AFB6B4}"/>
          </ac:spMkLst>
        </pc:spChg>
        <pc:spChg chg="add del">
          <ac:chgData name="Shipp, Stephanie S (sss5sc)" userId="S::sss5sc@virginia.edu::32ad11e2-6e98-46b4-87f4-a31b3ad2ebba" providerId="AD" clId="Web-{4550F63C-0F73-BB7D-1D9E-156A6223F6E1}" dt="2022-05-31T06:04:25.633" v="108"/>
          <ac:spMkLst>
            <pc:docMk/>
            <pc:sldMk cId="4266965581" sldId="1427"/>
            <ac:spMk id="10" creationId="{5B0F3719-7930-9A4F-93F8-1A6CE7133DEC}"/>
          </ac:spMkLst>
        </pc:spChg>
      </pc:sldChg>
      <pc:sldChg chg="delSp modSp">
        <pc:chgData name="Shipp, Stephanie S (sss5sc)" userId="S::sss5sc@virginia.edu::32ad11e2-6e98-46b4-87f4-a31b3ad2ebba" providerId="AD" clId="Web-{4550F63C-0F73-BB7D-1D9E-156A6223F6E1}" dt="2022-05-31T06:00:46.315" v="77"/>
        <pc:sldMkLst>
          <pc:docMk/>
          <pc:sldMk cId="2827044536" sldId="1428"/>
        </pc:sldMkLst>
        <pc:picChg chg="del mod">
          <ac:chgData name="Shipp, Stephanie S (sss5sc)" userId="S::sss5sc@virginia.edu::32ad11e2-6e98-46b4-87f4-a31b3ad2ebba" providerId="AD" clId="Web-{4550F63C-0F73-BB7D-1D9E-156A6223F6E1}" dt="2022-05-31T06:00:46.315" v="77"/>
          <ac:picMkLst>
            <pc:docMk/>
            <pc:sldMk cId="2827044536" sldId="1428"/>
            <ac:picMk id="6" creationId="{5A8550B4-B674-6104-2287-000CC5E4458A}"/>
          </ac:picMkLst>
        </pc:picChg>
        <pc:picChg chg="mod">
          <ac:chgData name="Shipp, Stephanie S (sss5sc)" userId="S::sss5sc@virginia.edu::32ad11e2-6e98-46b4-87f4-a31b3ad2ebba" providerId="AD" clId="Web-{4550F63C-0F73-BB7D-1D9E-156A6223F6E1}" dt="2022-05-31T05:54:17.634" v="2" actId="1076"/>
          <ac:picMkLst>
            <pc:docMk/>
            <pc:sldMk cId="2827044536" sldId="1428"/>
            <ac:picMk id="9" creationId="{94727D8C-72D2-9D57-09B6-D4889A60214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719192216202619"/>
          <c:y val="2.1360034105301268E-2"/>
          <c:w val="0.84564956870975749"/>
          <c:h val="0.68737083549927025"/>
        </c:manualLayout>
      </c:layout>
      <c:lineChart>
        <c:grouping val="standard"/>
        <c:varyColors val="0"/>
        <c:ser>
          <c:idx val="0"/>
          <c:order val="0"/>
          <c:tx>
            <c:strRef>
              <c:f>Sheet1!$B$1</c:f>
              <c:strCache>
                <c:ptCount val="1"/>
                <c:pt idx="0">
                  <c:v>DOD Demographic Reports</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Sheet1!$B$2:$B$21</c:f>
              <c:numCache>
                <c:formatCode>#,##0</c:formatCode>
                <c:ptCount val="20"/>
                <c:pt idx="0">
                  <c:v>479026</c:v>
                </c:pt>
                <c:pt idx="1">
                  <c:v>476289</c:v>
                </c:pt>
                <c:pt idx="2">
                  <c:v>484551</c:v>
                </c:pt>
                <c:pt idx="3">
                  <c:v>493563</c:v>
                </c:pt>
                <c:pt idx="4">
                  <c:v>494291</c:v>
                </c:pt>
                <c:pt idx="5">
                  <c:v>486483</c:v>
                </c:pt>
                <c:pt idx="6">
                  <c:v>502790</c:v>
                </c:pt>
                <c:pt idx="7">
                  <c:v>517783</c:v>
                </c:pt>
                <c:pt idx="8">
                  <c:v>539675</c:v>
                </c:pt>
                <c:pt idx="9">
                  <c:v>549015</c:v>
                </c:pt>
                <c:pt idx="10">
                  <c:v>561979</c:v>
                </c:pt>
                <c:pt idx="11">
                  <c:v>561437</c:v>
                </c:pt>
                <c:pt idx="12">
                  <c:v>546057</c:v>
                </c:pt>
                <c:pt idx="13">
                  <c:v>528070</c:v>
                </c:pt>
                <c:pt idx="14">
                  <c:v>504330</c:v>
                </c:pt>
                <c:pt idx="15">
                  <c:v>487366</c:v>
                </c:pt>
                <c:pt idx="16">
                  <c:v>471271</c:v>
                </c:pt>
                <c:pt idx="17">
                  <c:v>472047</c:v>
                </c:pt>
                <c:pt idx="18">
                  <c:v>471990</c:v>
                </c:pt>
                <c:pt idx="19">
                  <c:v>479785</c:v>
                </c:pt>
              </c:numCache>
            </c:numRef>
          </c:val>
          <c:smooth val="0"/>
          <c:extLst>
            <c:ext xmlns:c16="http://schemas.microsoft.com/office/drawing/2014/chart" uri="{C3380CC4-5D6E-409C-BE32-E72D297353CC}">
              <c16:uniqueId val="{00000000-7E1C-2B42-B4CB-1F830222EEAD}"/>
            </c:ext>
          </c:extLst>
        </c:ser>
        <c:ser>
          <c:idx val="1"/>
          <c:order val="1"/>
          <c:tx>
            <c:strRef>
              <c:f>Sheet1!$C$1</c:f>
              <c:strCache>
                <c:ptCount val="1"/>
                <c:pt idx="0">
                  <c:v>SDAD Cohort Sample</c:v>
                </c:pt>
              </c:strCache>
            </c:strRef>
          </c:tx>
          <c:spPr>
            <a:ln w="28575" cap="rnd">
              <a:solidFill>
                <a:schemeClr val="accent5">
                  <a:lumMod val="75000"/>
                </a:schemeClr>
              </a:solidFill>
              <a:round/>
            </a:ln>
            <a:effectLst/>
          </c:spPr>
          <c:marker>
            <c:symbol val="circle"/>
            <c:size val="5"/>
            <c:spPr>
              <a:solidFill>
                <a:schemeClr val="accent1"/>
              </a:solidFill>
              <a:ln w="9525">
                <a:solidFill>
                  <a:schemeClr val="accent5">
                    <a:lumMod val="75000"/>
                  </a:schemeClr>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Sheet1!$C$2:$C$21</c:f>
              <c:numCache>
                <c:formatCode>#,##0</c:formatCode>
                <c:ptCount val="20"/>
                <c:pt idx="1">
                  <c:v>478491</c:v>
                </c:pt>
                <c:pt idx="2">
                  <c:v>484551</c:v>
                </c:pt>
                <c:pt idx="3">
                  <c:v>493563</c:v>
                </c:pt>
                <c:pt idx="4">
                  <c:v>494281</c:v>
                </c:pt>
                <c:pt idx="5">
                  <c:v>486485</c:v>
                </c:pt>
                <c:pt idx="6">
                  <c:v>502790</c:v>
                </c:pt>
                <c:pt idx="7">
                  <c:v>535226</c:v>
                </c:pt>
                <c:pt idx="8">
                  <c:v>557722</c:v>
                </c:pt>
                <c:pt idx="9">
                  <c:v>567308</c:v>
                </c:pt>
                <c:pt idx="10">
                  <c:v>580010</c:v>
                </c:pt>
                <c:pt idx="11">
                  <c:v>573099</c:v>
                </c:pt>
                <c:pt idx="12">
                  <c:v>557815</c:v>
                </c:pt>
                <c:pt idx="13">
                  <c:v>539615</c:v>
                </c:pt>
                <c:pt idx="14">
                  <c:v>504330</c:v>
                </c:pt>
                <c:pt idx="15">
                  <c:v>487366</c:v>
                </c:pt>
                <c:pt idx="16">
                  <c:v>471271</c:v>
                </c:pt>
                <c:pt idx="17">
                  <c:v>472045</c:v>
                </c:pt>
                <c:pt idx="18">
                  <c:v>471989</c:v>
                </c:pt>
                <c:pt idx="19">
                  <c:v>479785</c:v>
                </c:pt>
              </c:numCache>
            </c:numRef>
          </c:val>
          <c:smooth val="0"/>
          <c:extLst>
            <c:ext xmlns:c16="http://schemas.microsoft.com/office/drawing/2014/chart" uri="{C3380CC4-5D6E-409C-BE32-E72D297353CC}">
              <c16:uniqueId val="{00000001-7E1C-2B42-B4CB-1F830222EEAD}"/>
            </c:ext>
          </c:extLst>
        </c:ser>
        <c:ser>
          <c:idx val="2"/>
          <c:order val="2"/>
          <c:tx>
            <c:strRef>
              <c:f>Sheet1!$D$1</c:f>
              <c:strCache>
                <c:ptCount val="1"/>
                <c:pt idx="0">
                  <c:v>SDAD Cohort Active Duty Only Sample (No Reservists or Nat. Guard)</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Sheet1!$D$2:$D$21</c:f>
              <c:numCache>
                <c:formatCode>#,##0</c:formatCode>
                <c:ptCount val="20"/>
                <c:pt idx="0">
                  <c:v>433240</c:v>
                </c:pt>
                <c:pt idx="1">
                  <c:v>435970</c:v>
                </c:pt>
                <c:pt idx="2">
                  <c:v>438921</c:v>
                </c:pt>
                <c:pt idx="3">
                  <c:v>445958</c:v>
                </c:pt>
                <c:pt idx="4">
                  <c:v>444618</c:v>
                </c:pt>
                <c:pt idx="5">
                  <c:v>437832</c:v>
                </c:pt>
                <c:pt idx="6">
                  <c:v>491756</c:v>
                </c:pt>
                <c:pt idx="7">
                  <c:v>527801</c:v>
                </c:pt>
                <c:pt idx="8">
                  <c:v>549238</c:v>
                </c:pt>
                <c:pt idx="9">
                  <c:v>563020</c:v>
                </c:pt>
                <c:pt idx="10">
                  <c:v>576328</c:v>
                </c:pt>
                <c:pt idx="11">
                  <c:v>568932</c:v>
                </c:pt>
                <c:pt idx="12">
                  <c:v>554601</c:v>
                </c:pt>
                <c:pt idx="13">
                  <c:v>536768</c:v>
                </c:pt>
                <c:pt idx="14">
                  <c:v>502006</c:v>
                </c:pt>
                <c:pt idx="15">
                  <c:v>485208</c:v>
                </c:pt>
                <c:pt idx="16">
                  <c:v>469124</c:v>
                </c:pt>
                <c:pt idx="17">
                  <c:v>469663</c:v>
                </c:pt>
                <c:pt idx="18">
                  <c:v>469663</c:v>
                </c:pt>
                <c:pt idx="19">
                  <c:v>476914</c:v>
                </c:pt>
              </c:numCache>
            </c:numRef>
          </c:val>
          <c:smooth val="0"/>
          <c:extLst>
            <c:ext xmlns:c16="http://schemas.microsoft.com/office/drawing/2014/chart" uri="{C3380CC4-5D6E-409C-BE32-E72D297353CC}">
              <c16:uniqueId val="{00000002-7E1C-2B42-B4CB-1F830222EEAD}"/>
            </c:ext>
          </c:extLst>
        </c:ser>
        <c:dLbls>
          <c:showLegendKey val="0"/>
          <c:showVal val="0"/>
          <c:showCatName val="0"/>
          <c:showSerName val="0"/>
          <c:showPercent val="0"/>
          <c:showBubbleSize val="0"/>
        </c:dLbls>
        <c:marker val="1"/>
        <c:smooth val="0"/>
        <c:axId val="1995160192"/>
        <c:axId val="202499632"/>
      </c:lineChart>
      <c:catAx>
        <c:axId val="199516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499632"/>
        <c:crosses val="autoZero"/>
        <c:auto val="1"/>
        <c:lblAlgn val="ctr"/>
        <c:lblOffset val="100"/>
        <c:noMultiLvlLbl val="0"/>
      </c:catAx>
      <c:valAx>
        <c:axId val="202499632"/>
        <c:scaling>
          <c:orientation val="minMax"/>
          <c:max val="600000"/>
          <c:min val="4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1" dirty="0"/>
                  <a:t>Count of Soldiers (</a:t>
                </a:r>
                <a:r>
                  <a:rPr lang="en-US" sz="1800" b="1" i="1" dirty="0"/>
                  <a:t>N</a:t>
                </a:r>
                <a:r>
                  <a:rPr lang="en-US" sz="1800" b="1" dirty="0"/>
                  <a:t>)</a:t>
                </a:r>
              </a:p>
            </c:rich>
          </c:tx>
          <c:layout>
            <c:manualLayout>
              <c:xMode val="edge"/>
              <c:yMode val="edge"/>
              <c:x val="8.9930278538971169E-3"/>
              <c:y val="0.2128481423410695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5160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Text" lastClr="000000"/>
      </a:solid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RAND Report</c:v>
                </c:pt>
              </c:strCache>
            </c:strRef>
          </c:tx>
          <c:spPr>
            <a:ln w="28575" cap="rnd">
              <a:solidFill>
                <a:srgbClr val="B19DC3"/>
              </a:solidFill>
              <a:round/>
            </a:ln>
            <a:effectLst/>
          </c:spPr>
          <c:marker>
            <c:symbol val="circle"/>
            <c:size val="5"/>
            <c:spPr>
              <a:solidFill>
                <a:srgbClr val="B19DC3"/>
              </a:solidFill>
              <a:ln w="9525">
                <a:solidFill>
                  <a:srgbClr val="B19DC3"/>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Sheet1!$B$2:$B$21</c:f>
              <c:numCache>
                <c:formatCode>#,##0</c:formatCode>
                <c:ptCount val="20"/>
                <c:pt idx="0">
                  <c:v>80113</c:v>
                </c:pt>
                <c:pt idx="1">
                  <c:v>75855</c:v>
                </c:pt>
                <c:pt idx="2">
                  <c:v>79585</c:v>
                </c:pt>
                <c:pt idx="3">
                  <c:v>74132</c:v>
                </c:pt>
                <c:pt idx="4">
                  <c:v>77586</c:v>
                </c:pt>
                <c:pt idx="5">
                  <c:v>73373</c:v>
                </c:pt>
                <c:pt idx="6">
                  <c:v>80635</c:v>
                </c:pt>
                <c:pt idx="7">
                  <c:v>80407</c:v>
                </c:pt>
                <c:pt idx="8">
                  <c:v>80517</c:v>
                </c:pt>
                <c:pt idx="9">
                  <c:v>70045</c:v>
                </c:pt>
                <c:pt idx="10">
                  <c:v>74577</c:v>
                </c:pt>
                <c:pt idx="11">
                  <c:v>64019</c:v>
                </c:pt>
                <c:pt idx="12">
                  <c:v>60490</c:v>
                </c:pt>
                <c:pt idx="13">
                  <c:v>69154</c:v>
                </c:pt>
                <c:pt idx="14">
                  <c:v>57101</c:v>
                </c:pt>
                <c:pt idx="15">
                  <c:v>59117</c:v>
                </c:pt>
                <c:pt idx="16">
                  <c:v>62682</c:v>
                </c:pt>
              </c:numCache>
            </c:numRef>
          </c:val>
          <c:smooth val="0"/>
          <c:extLst>
            <c:ext xmlns:c16="http://schemas.microsoft.com/office/drawing/2014/chart" uri="{C3380CC4-5D6E-409C-BE32-E72D297353CC}">
              <c16:uniqueId val="{00000000-64A9-ED45-BA4E-CE4325456838}"/>
            </c:ext>
          </c:extLst>
        </c:ser>
        <c:ser>
          <c:idx val="1"/>
          <c:order val="1"/>
          <c:tx>
            <c:strRef>
              <c:f>Sheet1!$C$1</c:f>
              <c:strCache>
                <c:ptCount val="1"/>
                <c:pt idx="0">
                  <c:v>SDAD Accession Year Sample (Overall)</c:v>
                </c:pt>
              </c:strCache>
            </c:strRef>
          </c:tx>
          <c:spPr>
            <a:ln w="28575" cap="rnd">
              <a:solidFill>
                <a:schemeClr val="accent5">
                  <a:lumMod val="75000"/>
                </a:schemeClr>
              </a:solidFill>
              <a:round/>
            </a:ln>
            <a:effectLst/>
          </c:spPr>
          <c:marker>
            <c:symbol val="circle"/>
            <c:size val="5"/>
            <c:spPr>
              <a:solidFill>
                <a:schemeClr val="accent1"/>
              </a:solidFill>
              <a:ln w="9525">
                <a:solidFill>
                  <a:schemeClr val="accent5">
                    <a:lumMod val="75000"/>
                  </a:schemeClr>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Sheet1!$C$2:$C$21</c:f>
              <c:numCache>
                <c:formatCode>#,##0</c:formatCode>
                <c:ptCount val="20"/>
                <c:pt idx="0">
                  <c:v>64723</c:v>
                </c:pt>
                <c:pt idx="1">
                  <c:v>76145</c:v>
                </c:pt>
                <c:pt idx="2">
                  <c:v>78652</c:v>
                </c:pt>
                <c:pt idx="3">
                  <c:v>75305</c:v>
                </c:pt>
                <c:pt idx="4">
                  <c:v>80044</c:v>
                </c:pt>
                <c:pt idx="5">
                  <c:v>72751</c:v>
                </c:pt>
                <c:pt idx="6">
                  <c:v>82649</c:v>
                </c:pt>
                <c:pt idx="7">
                  <c:v>79990</c:v>
                </c:pt>
                <c:pt idx="8">
                  <c:v>88590</c:v>
                </c:pt>
                <c:pt idx="9">
                  <c:v>76621</c:v>
                </c:pt>
                <c:pt idx="10">
                  <c:v>78507</c:v>
                </c:pt>
                <c:pt idx="11">
                  <c:v>66958</c:v>
                </c:pt>
                <c:pt idx="12">
                  <c:v>66026</c:v>
                </c:pt>
                <c:pt idx="13">
                  <c:v>73578</c:v>
                </c:pt>
                <c:pt idx="14">
                  <c:v>60566</c:v>
                </c:pt>
                <c:pt idx="15">
                  <c:v>63327</c:v>
                </c:pt>
                <c:pt idx="16">
                  <c:v>62562</c:v>
                </c:pt>
                <c:pt idx="17">
                  <c:v>68422</c:v>
                </c:pt>
                <c:pt idx="18">
                  <c:v>74967</c:v>
                </c:pt>
                <c:pt idx="19">
                  <c:v>49899</c:v>
                </c:pt>
              </c:numCache>
            </c:numRef>
          </c:val>
          <c:smooth val="0"/>
          <c:extLst>
            <c:ext xmlns:c16="http://schemas.microsoft.com/office/drawing/2014/chart" uri="{C3380CC4-5D6E-409C-BE32-E72D297353CC}">
              <c16:uniqueId val="{00000001-64A9-ED45-BA4E-CE4325456838}"/>
            </c:ext>
          </c:extLst>
        </c:ser>
        <c:ser>
          <c:idx val="2"/>
          <c:order val="2"/>
          <c:tx>
            <c:strRef>
              <c:f>Sheet1!$D$1</c:f>
              <c:strCache>
                <c:ptCount val="1"/>
                <c:pt idx="0">
                  <c:v>SDAD Accession Year Sample (Enlisted Only)</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Sheet1!$D$2:$D$21</c:f>
              <c:numCache>
                <c:formatCode>#,##0</c:formatCode>
                <c:ptCount val="20"/>
                <c:pt idx="0">
                  <c:v>61478</c:v>
                </c:pt>
                <c:pt idx="1">
                  <c:v>73127</c:v>
                </c:pt>
                <c:pt idx="2">
                  <c:v>74402</c:v>
                </c:pt>
                <c:pt idx="3">
                  <c:v>71202</c:v>
                </c:pt>
                <c:pt idx="4">
                  <c:v>75532</c:v>
                </c:pt>
                <c:pt idx="5">
                  <c:v>67956</c:v>
                </c:pt>
                <c:pt idx="6">
                  <c:v>77928</c:v>
                </c:pt>
                <c:pt idx="7">
                  <c:v>75435</c:v>
                </c:pt>
                <c:pt idx="8">
                  <c:v>83253</c:v>
                </c:pt>
                <c:pt idx="9">
                  <c:v>71136</c:v>
                </c:pt>
                <c:pt idx="10">
                  <c:v>72284</c:v>
                </c:pt>
                <c:pt idx="11">
                  <c:v>60127</c:v>
                </c:pt>
                <c:pt idx="12">
                  <c:v>60074</c:v>
                </c:pt>
                <c:pt idx="13">
                  <c:v>68316</c:v>
                </c:pt>
                <c:pt idx="14">
                  <c:v>55675</c:v>
                </c:pt>
                <c:pt idx="15">
                  <c:v>58457</c:v>
                </c:pt>
                <c:pt idx="16">
                  <c:v>59808</c:v>
                </c:pt>
                <c:pt idx="17">
                  <c:v>66690</c:v>
                </c:pt>
                <c:pt idx="18">
                  <c:v>74006</c:v>
                </c:pt>
                <c:pt idx="19">
                  <c:v>49660</c:v>
                </c:pt>
              </c:numCache>
            </c:numRef>
          </c:val>
          <c:smooth val="0"/>
          <c:extLst>
            <c:ext xmlns:c16="http://schemas.microsoft.com/office/drawing/2014/chart" uri="{C3380CC4-5D6E-409C-BE32-E72D297353CC}">
              <c16:uniqueId val="{00000002-64A9-ED45-BA4E-CE4325456838}"/>
            </c:ext>
          </c:extLst>
        </c:ser>
        <c:dLbls>
          <c:showLegendKey val="0"/>
          <c:showVal val="0"/>
          <c:showCatName val="0"/>
          <c:showSerName val="0"/>
          <c:showPercent val="0"/>
          <c:showBubbleSize val="0"/>
        </c:dLbls>
        <c:marker val="1"/>
        <c:smooth val="0"/>
        <c:axId val="1995160192"/>
        <c:axId val="202499632"/>
      </c:lineChart>
      <c:catAx>
        <c:axId val="199516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499632"/>
        <c:crosses val="autoZero"/>
        <c:auto val="1"/>
        <c:lblAlgn val="ctr"/>
        <c:lblOffset val="100"/>
        <c:noMultiLvlLbl val="0"/>
      </c:catAx>
      <c:valAx>
        <c:axId val="202499632"/>
        <c:scaling>
          <c:orientation val="minMax"/>
          <c:max val="90000"/>
          <c:min val="4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400" b="1" dirty="0"/>
                  <a:t>Count of Soldiers (</a:t>
                </a:r>
                <a:r>
                  <a:rPr lang="en-US" sz="1400" b="1" i="1" dirty="0"/>
                  <a:t>N</a:t>
                </a:r>
                <a:r>
                  <a:rPr lang="en-US" sz="1400" b="1" dirty="0"/>
                  <a:t>)</a:t>
                </a:r>
              </a:p>
            </c:rich>
          </c:tx>
          <c:layout>
            <c:manualLayout>
              <c:xMode val="edge"/>
              <c:yMode val="edge"/>
              <c:x val="1.3230302549811838E-2"/>
              <c:y val="9.4048144971977513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5160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5/31/2022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5/31/2022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rand.org/pubs/research_reports/RR2302.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461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hlinkClick r:id="rId3"/>
              </a:rPr>
              <a:t>https://www.rand.org/pubs/research_reports/RR2302.html</a:t>
            </a:r>
            <a:r>
              <a:rPr lang="en-US" dirty="0">
                <a:effectLst/>
              </a:rPr>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9012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ITC Franklin Gothic Std Book" panose="020B0504030503020204" pitchFamily="34" charset="0"/>
              </a:rPr>
              <a:t>We are embracing new ways to repurpose these existing Army data to measure the social characteristics of individual Soldiers and units. </a:t>
            </a:r>
          </a:p>
          <a:p>
            <a:endParaRPr lang="en-US" dirty="0"/>
          </a:p>
          <a:p>
            <a:r>
              <a:rPr lang="en-US" dirty="0"/>
              <a:t>This research will provide statistical models that forecast and visualize individual and unit performance.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35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sz="1200" dirty="0">
                <a:solidFill>
                  <a:schemeClr val="tx1"/>
                </a:solidFill>
                <a:latin typeface="ITC Franklin Gothic Std Book" panose="020B0504030503020204" pitchFamily="34" charset="0"/>
              </a:rPr>
              <a:t>Performance is "synonymous with behavior… something people actually do and can be observed… it includes only those actions or behaviors that are relevant to the organization’s goals and that can be scaled (measured) in terms of each individual’s proficiency (that is, level of contribution)."</a:t>
            </a:r>
          </a:p>
          <a:p>
            <a:pPr marL="0" indent="0">
              <a:lnSpc>
                <a:spcPct val="110000"/>
              </a:lnSpc>
              <a:buNone/>
            </a:pPr>
            <a:r>
              <a:rPr lang="en-US" sz="1200" dirty="0">
                <a:solidFill>
                  <a:schemeClr val="tx1"/>
                </a:solidFill>
                <a:latin typeface="ITC Franklin Gothic Std Book" panose="020B0504030503020204" pitchFamily="34" charset="0"/>
              </a:rPr>
              <a:t>Campbell et al., 1993</a:t>
            </a:r>
          </a:p>
          <a:p>
            <a:pPr marL="0" indent="0">
              <a:lnSpc>
                <a:spcPct val="110000"/>
              </a:lnSpc>
              <a:buNone/>
            </a:pPr>
            <a:r>
              <a:rPr lang="en-US" sz="1200" dirty="0">
                <a:solidFill>
                  <a:schemeClr val="tx1"/>
                </a:solidFill>
                <a:latin typeface="ITC Franklin Gothic Std Book" panose="020B0504030503020204" pitchFamily="34" charset="0"/>
              </a:rPr>
              <a:t>"Performance is an abstract, latent construct that cannot be pointed to or measured directly… made up of multiple components or dimensions [which are] made up of indicators that can be measured directly… Whereas the dimensions may generalize across jobs, the exact indicators can differ between jobs."</a:t>
            </a:r>
          </a:p>
          <a:p>
            <a:pPr marL="0" indent="0">
              <a:lnSpc>
                <a:spcPct val="110000"/>
              </a:lnSpc>
              <a:buNone/>
            </a:pPr>
            <a:r>
              <a:rPr lang="en-US" sz="1200" dirty="0">
                <a:solidFill>
                  <a:schemeClr val="tx1"/>
                </a:solidFill>
                <a:latin typeface="ITC Franklin Gothic Std Book" panose="020B0504030503020204" pitchFamily="34" charset="0"/>
              </a:rPr>
              <a:t>Koopmans, 2011</a:t>
            </a: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401096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l">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Developed by a committee of experts from the Army, academia, and the private sector (Peterson et al., 2011), the GAT was designed to serve as the conduit for self-assessment of resilience-related characteristics. Grounded in a positive psychology framework, the GAT was designed to provide Army personnel and their Families a snapshot of individualized characteristics to create awareness and serve as a basis for improvement in future trainings or learning modules (Peterson et al., 2011; Vie et al., 2016). The assessment was to be taken online in about 15 minutes (Lester et al., 2015) and completed once a year for all active-duty Soldiers and deploying Army Civilians (DA, 2014). Thus, the GAT was a tool for self-awareness and was not to be used as a selection tool, in promotion or disciplinary actions, nor used as an indicator of clinical levels of psychological functioning (</a:t>
            </a:r>
            <a:r>
              <a:rPr lang="en-US" sz="1800" dirty="0" err="1">
                <a:effectLst/>
                <a:latin typeface="Times New Roman" panose="02020603050405020304" pitchFamily="18" charset="0"/>
                <a:ea typeface="Calibri" panose="020F0502020204030204" pitchFamily="34" charset="0"/>
              </a:rPr>
              <a:t>Cornum</a:t>
            </a:r>
            <a:r>
              <a:rPr lang="en-US" sz="1800" dirty="0">
                <a:effectLst/>
                <a:latin typeface="Times New Roman" panose="02020603050405020304" pitchFamily="18" charset="0"/>
                <a:ea typeface="Calibri" panose="020F0502020204030204" pitchFamily="34" charset="0"/>
              </a:rPr>
              <a:t> et al., 2011; Lester et al., 2015). </a:t>
            </a:r>
          </a:p>
          <a:p>
            <a:r>
              <a:rPr lang="en-US" sz="1800" dirty="0">
                <a:effectLst/>
                <a:latin typeface="Times New Roman" panose="02020603050405020304" pitchFamily="18" charset="0"/>
                <a:ea typeface="Calibri" panose="020F0502020204030204" pitchFamily="34" charset="0"/>
              </a:rPr>
              <a:t>The GAT assesses four important psychological fitness components (Peterson et al., 2011) which include emotional, family, social, and spiritual fitness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838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Modified Brinley plots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Blampied, N. M. (2017). Analyzing therapeutic change using modified Brinley plots: History, construction, and interpretation. Behavior Therapy, 48, 115–127. https://doi.org/10.1016/j.beth.2016.09.002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0613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9</a:t>
            </a:fld>
            <a:endParaRPr lang="en-US"/>
          </a:p>
        </p:txBody>
      </p:sp>
    </p:spTree>
    <p:extLst>
      <p:ext uri="{BB962C8B-B14F-4D97-AF65-F5344CB8AC3E}">
        <p14:creationId xmlns:p14="http://schemas.microsoft.com/office/powerpoint/2010/main" val="401161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10</a:t>
            </a:fld>
            <a:endParaRPr lang="en-US"/>
          </a:p>
        </p:txBody>
      </p:sp>
    </p:spTree>
    <p:extLst>
      <p:ext uri="{BB962C8B-B14F-4D97-AF65-F5344CB8AC3E}">
        <p14:creationId xmlns:p14="http://schemas.microsoft.com/office/powerpoint/2010/main" val="1772495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2768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ITC Franklin Gothic Std Book" panose="020B0504030503020204" pitchFamily="34" charset="77"/>
                <a:ea typeface="+mn-ea"/>
                <a:cs typeface="+mn-cs"/>
              </a:rPr>
              <a:t>Benchmark data used as a check to ensure we are using DOD data correctly</a:t>
            </a:r>
          </a:p>
          <a:p>
            <a:pPr marL="0" marR="0" lvl="0" indent="0" algn="l" defTabSz="685800" rtl="0" eaLnBrk="1" fontAlgn="auto" latinLnBrk="0" hangingPunct="1">
              <a:lnSpc>
                <a:spcPct val="100000"/>
              </a:lnSpc>
              <a:spcBef>
                <a:spcPts val="600"/>
              </a:spcBef>
              <a:spcAft>
                <a:spcPts val="600"/>
              </a:spcAft>
              <a:buClrTx/>
              <a:buSzTx/>
              <a:buFont typeface="Arial" panose="020B0604020202020204" pitchFamily="34" charset="0"/>
              <a:buNone/>
              <a:tabLst/>
              <a:defRPr/>
            </a:pPr>
            <a:endParaRPr kumimoji="0" lang="en-US" sz="1200" b="0" i="0" u="none" strike="noStrike" kern="1200" cap="none" spc="0" normalizeH="0" baseline="0" noProof="0" dirty="0">
              <a:ln>
                <a:noFill/>
              </a:ln>
              <a:effectLst/>
              <a:uLnTx/>
              <a:uFillTx/>
              <a:latin typeface="ITC Franklin Gothic Std Book" panose="020B0504030503020204" pitchFamily="34" charset="77"/>
              <a:ea typeface="+mn-ea"/>
              <a:cs typeface="+mn-cs"/>
            </a:endParaRPr>
          </a:p>
          <a:p>
            <a:pPr marL="0" marR="0" lvl="0" indent="0" algn="l" defTabSz="6858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ITC Franklin Gothic Std Book" panose="020B0504030503020204" pitchFamily="34" charset="77"/>
                <a:ea typeface="+mn-ea"/>
                <a:cs typeface="+mn-cs"/>
              </a:rPr>
              <a:t>Publicly available data from annual published reports on total Army strength and accessions from 2000 to 2019</a:t>
            </a:r>
          </a:p>
          <a:p>
            <a:pPr marL="0" marR="0" lvl="0" indent="0" algn="l" defTabSz="685800" rtl="0" eaLnBrk="1" fontAlgn="auto" latinLnBrk="0" hangingPunct="1">
              <a:lnSpc>
                <a:spcPct val="100000"/>
              </a:lnSpc>
              <a:spcBef>
                <a:spcPts val="600"/>
              </a:spcBef>
              <a:spcAft>
                <a:spcPts val="600"/>
              </a:spcAft>
              <a:buClrTx/>
              <a:buSzTx/>
              <a:buFont typeface="Arial" panose="020B0604020202020204" pitchFamily="34" charset="0"/>
              <a:buNone/>
              <a:tabLst/>
              <a:defRPr/>
            </a:pPr>
            <a:endParaRPr kumimoji="0" lang="en-US" sz="1200" b="0" i="0" u="none" strike="noStrike" kern="1200" cap="none" spc="0" normalizeH="0" baseline="0" noProof="0" dirty="0">
              <a:ln>
                <a:noFill/>
              </a:ln>
              <a:effectLst/>
              <a:uLnTx/>
              <a:uFillTx/>
              <a:latin typeface="ITC Franklin Gothic Std Book" panose="020B0504030503020204" pitchFamily="34" charset="77"/>
              <a:ea typeface="+mn-ea"/>
              <a:cs typeface="+mn-cs"/>
            </a:endParaRPr>
          </a:p>
          <a:p>
            <a:pPr marL="0" marR="0" lvl="0" indent="0" algn="l" defTabSz="6858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ITC Franklin Gothic Std Book" panose="020B0504030503020204" pitchFamily="34" charset="77"/>
                <a:ea typeface="+mn-ea"/>
                <a:cs typeface="+mn-cs"/>
              </a:rPr>
              <a:t>Counts are consistent with both DOD demographic reports and reports from non-DOD researchers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9253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757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722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2700" b="1" i="0" u="none"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buNone/>
              <a:defRPr b="1" i="0">
                <a:solidFill>
                  <a:schemeClr val="bg1"/>
                </a:solidFill>
                <a:latin typeface="ITC Franklin Gothic Std Med" charset="0"/>
                <a:ea typeface="ITC Franklin Gothic Std Med" charset="0"/>
                <a:cs typeface="ITC Franklin Gothic Std Med" charset="0"/>
              </a:defRPr>
            </a:lvl2pPr>
            <a:lvl3pPr marL="685800" indent="0">
              <a:buNone/>
              <a:defRPr b="1" i="0">
                <a:solidFill>
                  <a:schemeClr val="bg1"/>
                </a:solidFill>
                <a:latin typeface="ITC Franklin Gothic Std Med" charset="0"/>
                <a:ea typeface="ITC Franklin Gothic Std Med" charset="0"/>
                <a:cs typeface="ITC Franklin Gothic Std Med" charset="0"/>
              </a:defRPr>
            </a:lvl3pPr>
            <a:lvl4pPr marL="1028700" indent="0">
              <a:buNone/>
              <a:defRPr b="1" i="0">
                <a:solidFill>
                  <a:schemeClr val="bg1"/>
                </a:solidFill>
                <a:latin typeface="ITC Franklin Gothic Std Med" charset="0"/>
                <a:ea typeface="ITC Franklin Gothic Std Med" charset="0"/>
                <a:cs typeface="ITC Franklin Gothic Std Med" charset="0"/>
              </a:defRPr>
            </a:lvl4pPr>
            <a:lvl5pPr marL="13716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6" y="3503866"/>
            <a:ext cx="11814175" cy="454033"/>
          </a:xfrm>
          <a:prstGeom prst="rect">
            <a:avLst/>
          </a:prstGeom>
        </p:spPr>
        <p:txBody>
          <a:bodyPr/>
          <a:lstStyle>
            <a:lvl1pPr marL="0" indent="0" algn="ctr">
              <a:buNone/>
              <a:defRPr sz="105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457560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3"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5" y="5627126"/>
            <a:ext cx="2682240" cy="233437"/>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5" y="5899511"/>
            <a:ext cx="8876684" cy="525675"/>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0" i="0" cap="none" baseline="0">
                <a:solidFill>
                  <a:srgbClr val="222C4B"/>
                </a:solidFill>
                <a:latin typeface="ITC Franklin Gothic Std Book" charset="0"/>
                <a:ea typeface="ITC Franklin Gothic Std Book" charset="0"/>
                <a:cs typeface="ITC Franklin Gothic Std Book"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103837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2070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8190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4039094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97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0818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144523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679463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66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522743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6818604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657071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endParaRPr lang="en-US"/>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endParaRPr lang="en-US"/>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fld id="{FC82B175-F70D-164E-8FA1-DC1A0FDCECB0}" type="slidenum">
              <a:rPr lang="en-US" smtClean="0"/>
              <a:pPr/>
              <a:t>‹#›</a:t>
            </a:fld>
            <a:endParaRPr lang="en-US"/>
          </a:p>
        </p:txBody>
      </p:sp>
    </p:spTree>
    <p:extLst>
      <p:ext uri="{BB962C8B-B14F-4D97-AF65-F5344CB8AC3E}">
        <p14:creationId xmlns:p14="http://schemas.microsoft.com/office/powerpoint/2010/main" val="243541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894374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535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36951120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7242623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71076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0349527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500162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5066519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105031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187373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7" y="252389"/>
            <a:ext cx="10972800" cy="1143000"/>
          </a:xfrm>
        </p:spPr>
        <p:txBody>
          <a:bodyPr/>
          <a:lstStyle>
            <a:lvl1pPr algn="ctr">
              <a:lnSpc>
                <a:spcPct val="80000"/>
              </a:lnSpc>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13924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60"/>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13165549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1" y="1816100"/>
            <a:ext cx="8263467" cy="2273300"/>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60"/>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1153404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3801910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873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C82B175-F70D-164E-8FA1-DC1A0FDCEC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57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4224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187898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944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7568355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745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C82B175-F70D-164E-8FA1-DC1A0FDCEC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5133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088332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5024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4329701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F4117AC-54E7-7E4D-94BA-D1A0DC203767}"/>
              </a:ext>
            </a:extLst>
          </p:cNvPr>
          <p:cNvSpPr>
            <a:spLocks noGrp="1"/>
          </p:cNvSpPr>
          <p:nvPr>
            <p:ph idx="1" hasCustomPrompt="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0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6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2832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430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56131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3319940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63425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endParaRPr lang="en-US"/>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endParaRPr lang="en-US"/>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fld id="{FC82B175-F70D-164E-8FA1-DC1A0FDCECB0}" type="slidenum">
              <a:rPr lang="en-US" smtClean="0"/>
              <a:pPr/>
              <a:t>‹#›</a:t>
            </a:fld>
            <a:endParaRPr lang="en-US"/>
          </a:p>
        </p:txBody>
      </p:sp>
    </p:spTree>
    <p:extLst>
      <p:ext uri="{BB962C8B-B14F-4D97-AF65-F5344CB8AC3E}">
        <p14:creationId xmlns:p14="http://schemas.microsoft.com/office/powerpoint/2010/main" val="13456150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752663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3319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94176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994D77B-0506-FE43-8A0C-C4BA365F3B9A}"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005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8096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5162451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3" y="839450"/>
            <a:ext cx="8767956" cy="4377128"/>
          </a:xfrm>
          <a:prstGeom prst="rect">
            <a:avLst/>
          </a:prstGeom>
        </p:spPr>
        <p:txBody>
          <a:bodyPr/>
          <a:lstStyle/>
          <a:p>
            <a:r>
              <a:rPr lang="en-US" dirty="0"/>
              <a:t>Drag image here</a:t>
            </a:r>
          </a:p>
        </p:txBody>
      </p:sp>
      <p:sp>
        <p:nvSpPr>
          <p:cNvPr id="11" name="Text Placeholder 9"/>
          <p:cNvSpPr>
            <a:spLocks noGrp="1"/>
          </p:cNvSpPr>
          <p:nvPr>
            <p:ph type="body" sz="quarter" idx="11" hasCustomPrompt="1"/>
          </p:nvPr>
        </p:nvSpPr>
        <p:spPr>
          <a:xfrm>
            <a:off x="1603295" y="5627126"/>
            <a:ext cx="2682240" cy="233437"/>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dirty="0"/>
              <a:t>Title for image</a:t>
            </a:r>
          </a:p>
          <a:p>
            <a:pPr lvl="0"/>
            <a:endParaRPr lang="en-US" dirty="0"/>
          </a:p>
        </p:txBody>
      </p:sp>
      <p:sp>
        <p:nvSpPr>
          <p:cNvPr id="12" name="Text Placeholder 9"/>
          <p:cNvSpPr>
            <a:spLocks noGrp="1"/>
          </p:cNvSpPr>
          <p:nvPr>
            <p:ph type="body" sz="quarter" idx="12" hasCustomPrompt="1"/>
          </p:nvPr>
        </p:nvSpPr>
        <p:spPr>
          <a:xfrm>
            <a:off x="1603295" y="5899511"/>
            <a:ext cx="8876684" cy="525675"/>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0" i="0" cap="none" baseline="0">
                <a:solidFill>
                  <a:srgbClr val="222C4B"/>
                </a:solidFill>
                <a:latin typeface="ITC Franklin Gothic Std Book" charset="0"/>
                <a:ea typeface="ITC Franklin Gothic Std Book" charset="0"/>
                <a:cs typeface="ITC Franklin Gothic Std Book"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dirty="0"/>
              <a:t>Subtitle and Description for Image </a:t>
            </a:r>
          </a:p>
        </p:txBody>
      </p:sp>
    </p:spTree>
    <p:extLst>
      <p:ext uri="{BB962C8B-B14F-4D97-AF65-F5344CB8AC3E}">
        <p14:creationId xmlns:p14="http://schemas.microsoft.com/office/powerpoint/2010/main" val="324577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1774536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3242-D605-4AD7-A8B7-AFBE452486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E75C4-A42F-4A3B-8D6A-EB1259297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199C7-2A4E-4C36-97C7-37AD055CD0CC}"/>
              </a:ext>
            </a:extLst>
          </p:cNvPr>
          <p:cNvSpPr>
            <a:spLocks noGrp="1"/>
          </p:cNvSpPr>
          <p:nvPr>
            <p:ph type="dt" sz="half" idx="10"/>
          </p:nvPr>
        </p:nvSpPr>
        <p:spPr/>
        <p:txBody>
          <a:bodyPr/>
          <a:lstStyle/>
          <a:p>
            <a:fld id="{7692E1C9-B0B0-4253-B74C-C2DB93C1ADF0}" type="datetimeFigureOut">
              <a:rPr lang="en-US" smtClean="0"/>
              <a:t>5/31/2022</a:t>
            </a:fld>
            <a:endParaRPr lang="en-US"/>
          </a:p>
        </p:txBody>
      </p:sp>
      <p:sp>
        <p:nvSpPr>
          <p:cNvPr id="5" name="Footer Placeholder 4">
            <a:extLst>
              <a:ext uri="{FF2B5EF4-FFF2-40B4-BE49-F238E27FC236}">
                <a16:creationId xmlns:a16="http://schemas.microsoft.com/office/drawing/2014/main" id="{5F1F9362-167D-4FB2-9C51-F2E2DE48C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18C95-ECDD-4CF0-9AF8-2E84F69361EB}"/>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0348480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74D3-7149-4CA2-9AF2-A7F898B54C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C636C-F086-4AA9-AAD3-AC968D76A3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424B9-B4E2-4FFF-BBAB-64F8C2177CFD}"/>
              </a:ext>
            </a:extLst>
          </p:cNvPr>
          <p:cNvSpPr>
            <a:spLocks noGrp="1"/>
          </p:cNvSpPr>
          <p:nvPr>
            <p:ph type="dt" sz="half" idx="10"/>
          </p:nvPr>
        </p:nvSpPr>
        <p:spPr/>
        <p:txBody>
          <a:bodyPr/>
          <a:lstStyle/>
          <a:p>
            <a:fld id="{7692E1C9-B0B0-4253-B74C-C2DB93C1ADF0}" type="datetimeFigureOut">
              <a:rPr lang="en-US" smtClean="0"/>
              <a:t>5/31/2022</a:t>
            </a:fld>
            <a:endParaRPr lang="en-US"/>
          </a:p>
        </p:txBody>
      </p:sp>
      <p:sp>
        <p:nvSpPr>
          <p:cNvPr id="5" name="Footer Placeholder 4">
            <a:extLst>
              <a:ext uri="{FF2B5EF4-FFF2-40B4-BE49-F238E27FC236}">
                <a16:creationId xmlns:a16="http://schemas.microsoft.com/office/drawing/2014/main" id="{25234FDD-0FC9-4BE9-B040-910610AEF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E9ED1-1CB6-4736-80B5-A6F666657E9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0459169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FD2D-EE74-4B73-8BC8-A3C1107923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FDB00B-3609-4518-8B54-4D76960076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295071-C9A0-4474-8F63-BC567AF87091}"/>
              </a:ext>
            </a:extLst>
          </p:cNvPr>
          <p:cNvSpPr>
            <a:spLocks noGrp="1"/>
          </p:cNvSpPr>
          <p:nvPr>
            <p:ph type="dt" sz="half" idx="10"/>
          </p:nvPr>
        </p:nvSpPr>
        <p:spPr/>
        <p:txBody>
          <a:bodyPr/>
          <a:lstStyle/>
          <a:p>
            <a:fld id="{7692E1C9-B0B0-4253-B74C-C2DB93C1ADF0}" type="datetimeFigureOut">
              <a:rPr lang="en-US" smtClean="0"/>
              <a:t>5/31/2022</a:t>
            </a:fld>
            <a:endParaRPr lang="en-US"/>
          </a:p>
        </p:txBody>
      </p:sp>
      <p:sp>
        <p:nvSpPr>
          <p:cNvPr id="5" name="Footer Placeholder 4">
            <a:extLst>
              <a:ext uri="{FF2B5EF4-FFF2-40B4-BE49-F238E27FC236}">
                <a16:creationId xmlns:a16="http://schemas.microsoft.com/office/drawing/2014/main" id="{46725881-D3BD-47CE-BF1B-25B7E4C98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450A5-8955-49A6-9A25-C7B10C8D079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6434762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09F97-2CE4-4EB6-A49B-27046ECBE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593854-4DB3-458A-9E8E-C806A2A9B4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CF303-517D-4544-AC17-1BE022BDDD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13A80C-F56E-4DCD-B793-98DAEA161046}"/>
              </a:ext>
            </a:extLst>
          </p:cNvPr>
          <p:cNvSpPr>
            <a:spLocks noGrp="1"/>
          </p:cNvSpPr>
          <p:nvPr>
            <p:ph type="dt" sz="half" idx="10"/>
          </p:nvPr>
        </p:nvSpPr>
        <p:spPr/>
        <p:txBody>
          <a:bodyPr/>
          <a:lstStyle/>
          <a:p>
            <a:fld id="{7692E1C9-B0B0-4253-B74C-C2DB93C1ADF0}" type="datetimeFigureOut">
              <a:rPr lang="en-US" smtClean="0"/>
              <a:t>5/31/2022</a:t>
            </a:fld>
            <a:endParaRPr lang="en-US"/>
          </a:p>
        </p:txBody>
      </p:sp>
      <p:sp>
        <p:nvSpPr>
          <p:cNvPr id="6" name="Footer Placeholder 5">
            <a:extLst>
              <a:ext uri="{FF2B5EF4-FFF2-40B4-BE49-F238E27FC236}">
                <a16:creationId xmlns:a16="http://schemas.microsoft.com/office/drawing/2014/main" id="{7FCA35DC-09E6-489B-8618-4236094E36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7D6E3-6719-4B3E-BD1D-5D6A3E56453E}"/>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5078487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B1CE-9B2D-464B-99F2-4297A4988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110B2B-026B-48C6-BC6F-24C902F4C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960F4-1693-4F4D-BBC2-E8BF72E30A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347DA-9EE1-4471-A2E5-DB93B7C251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C9FB9A-0238-4F5B-ADBA-690243CF04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3FE2C0-ED9A-413F-A3A8-C64994D6EBCC}"/>
              </a:ext>
            </a:extLst>
          </p:cNvPr>
          <p:cNvSpPr>
            <a:spLocks noGrp="1"/>
          </p:cNvSpPr>
          <p:nvPr>
            <p:ph type="dt" sz="half" idx="10"/>
          </p:nvPr>
        </p:nvSpPr>
        <p:spPr/>
        <p:txBody>
          <a:bodyPr/>
          <a:lstStyle/>
          <a:p>
            <a:fld id="{7692E1C9-B0B0-4253-B74C-C2DB93C1ADF0}" type="datetimeFigureOut">
              <a:rPr lang="en-US" smtClean="0"/>
              <a:t>5/31/2022</a:t>
            </a:fld>
            <a:endParaRPr lang="en-US"/>
          </a:p>
        </p:txBody>
      </p:sp>
      <p:sp>
        <p:nvSpPr>
          <p:cNvPr id="8" name="Footer Placeholder 7">
            <a:extLst>
              <a:ext uri="{FF2B5EF4-FFF2-40B4-BE49-F238E27FC236}">
                <a16:creationId xmlns:a16="http://schemas.microsoft.com/office/drawing/2014/main" id="{0CB29187-1ACB-4891-B243-D4CFB9145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67E85-3297-4E76-B531-451A5A2CAEB0}"/>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33155185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2197-FE66-480E-9CD8-89DFC2A84E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FB47F6-1F91-4374-8EA1-6C5B2956788C}"/>
              </a:ext>
            </a:extLst>
          </p:cNvPr>
          <p:cNvSpPr>
            <a:spLocks noGrp="1"/>
          </p:cNvSpPr>
          <p:nvPr>
            <p:ph type="dt" sz="half" idx="10"/>
          </p:nvPr>
        </p:nvSpPr>
        <p:spPr/>
        <p:txBody>
          <a:bodyPr/>
          <a:lstStyle/>
          <a:p>
            <a:fld id="{7692E1C9-B0B0-4253-B74C-C2DB93C1ADF0}" type="datetimeFigureOut">
              <a:rPr lang="en-US" smtClean="0"/>
              <a:t>5/31/2022</a:t>
            </a:fld>
            <a:endParaRPr lang="en-US"/>
          </a:p>
        </p:txBody>
      </p:sp>
      <p:sp>
        <p:nvSpPr>
          <p:cNvPr id="4" name="Footer Placeholder 3">
            <a:extLst>
              <a:ext uri="{FF2B5EF4-FFF2-40B4-BE49-F238E27FC236}">
                <a16:creationId xmlns:a16="http://schemas.microsoft.com/office/drawing/2014/main" id="{887C1CC4-66EE-4442-B3D4-21131BA1A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CD22A6-F359-474B-8138-071FF0D3ED2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7757030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09A01-B9E8-4D55-BE56-4EE64EFA69A2}"/>
              </a:ext>
            </a:extLst>
          </p:cNvPr>
          <p:cNvSpPr>
            <a:spLocks noGrp="1"/>
          </p:cNvSpPr>
          <p:nvPr>
            <p:ph type="dt" sz="half" idx="10"/>
          </p:nvPr>
        </p:nvSpPr>
        <p:spPr/>
        <p:txBody>
          <a:bodyPr/>
          <a:lstStyle/>
          <a:p>
            <a:fld id="{7692E1C9-B0B0-4253-B74C-C2DB93C1ADF0}" type="datetimeFigureOut">
              <a:rPr lang="en-US" smtClean="0"/>
              <a:t>5/31/2022</a:t>
            </a:fld>
            <a:endParaRPr lang="en-US"/>
          </a:p>
        </p:txBody>
      </p:sp>
      <p:sp>
        <p:nvSpPr>
          <p:cNvPr id="3" name="Footer Placeholder 2">
            <a:extLst>
              <a:ext uri="{FF2B5EF4-FFF2-40B4-BE49-F238E27FC236}">
                <a16:creationId xmlns:a16="http://schemas.microsoft.com/office/drawing/2014/main" id="{2B756F92-7B15-4F0B-B4B6-66F78BCD2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1ED348-E363-4BC1-9DE3-B3F7457209F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08959247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FB5C-C88E-4BF2-AECF-3BDB6AA1E6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38AD31-E709-4E94-ACFA-5408DA2FD7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F82B4A-9ACD-46AB-8B1B-AFC24F028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EAA4C-020D-4A00-BABB-64E80D4300B8}"/>
              </a:ext>
            </a:extLst>
          </p:cNvPr>
          <p:cNvSpPr>
            <a:spLocks noGrp="1"/>
          </p:cNvSpPr>
          <p:nvPr>
            <p:ph type="dt" sz="half" idx="10"/>
          </p:nvPr>
        </p:nvSpPr>
        <p:spPr/>
        <p:txBody>
          <a:bodyPr/>
          <a:lstStyle/>
          <a:p>
            <a:fld id="{7692E1C9-B0B0-4253-B74C-C2DB93C1ADF0}" type="datetimeFigureOut">
              <a:rPr lang="en-US" smtClean="0"/>
              <a:t>5/31/2022</a:t>
            </a:fld>
            <a:endParaRPr lang="en-US"/>
          </a:p>
        </p:txBody>
      </p:sp>
      <p:sp>
        <p:nvSpPr>
          <p:cNvPr id="6" name="Footer Placeholder 5">
            <a:extLst>
              <a:ext uri="{FF2B5EF4-FFF2-40B4-BE49-F238E27FC236}">
                <a16:creationId xmlns:a16="http://schemas.microsoft.com/office/drawing/2014/main" id="{2F538830-F9EF-43AC-93C7-1746B4D72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07F9A-D2E7-41F9-9076-CBA722D4C69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531670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E179-AEAB-4B19-824F-A3DA1A798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E297B0-226B-4581-94DB-941937B64A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59D541-83A1-4FFE-9A3A-82378B04A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56C2F-56BC-4CFA-AD88-1589445D2563}"/>
              </a:ext>
            </a:extLst>
          </p:cNvPr>
          <p:cNvSpPr>
            <a:spLocks noGrp="1"/>
          </p:cNvSpPr>
          <p:nvPr>
            <p:ph type="dt" sz="half" idx="10"/>
          </p:nvPr>
        </p:nvSpPr>
        <p:spPr/>
        <p:txBody>
          <a:bodyPr/>
          <a:lstStyle/>
          <a:p>
            <a:fld id="{7692E1C9-B0B0-4253-B74C-C2DB93C1ADF0}" type="datetimeFigureOut">
              <a:rPr lang="en-US" smtClean="0"/>
              <a:t>5/31/2022</a:t>
            </a:fld>
            <a:endParaRPr lang="en-US"/>
          </a:p>
        </p:txBody>
      </p:sp>
      <p:sp>
        <p:nvSpPr>
          <p:cNvPr id="6" name="Footer Placeholder 5">
            <a:extLst>
              <a:ext uri="{FF2B5EF4-FFF2-40B4-BE49-F238E27FC236}">
                <a16:creationId xmlns:a16="http://schemas.microsoft.com/office/drawing/2014/main" id="{ACC3DA10-A69C-4D23-8CC1-D3F304940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7C444-0343-4902-BE56-62CE07DF565C}"/>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450471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3300" baseline="30000">
                <a:solidFill>
                  <a:schemeClr val="tx1">
                    <a:lumMod val="65000"/>
                    <a:lumOff val="35000"/>
                  </a:schemeClr>
                </a:solidFill>
                <a:latin typeface="ITC Franklin Gothic Std Bk XCp"/>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2125889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DBE8-01F1-4D63-B3D8-B9D21E383D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90268E-2020-4303-AFD9-F5FCAFD2C7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903A6-55E4-4D79-BE1F-616D5CAD9CCA}"/>
              </a:ext>
            </a:extLst>
          </p:cNvPr>
          <p:cNvSpPr>
            <a:spLocks noGrp="1"/>
          </p:cNvSpPr>
          <p:nvPr>
            <p:ph type="dt" sz="half" idx="10"/>
          </p:nvPr>
        </p:nvSpPr>
        <p:spPr/>
        <p:txBody>
          <a:bodyPr/>
          <a:lstStyle/>
          <a:p>
            <a:fld id="{7692E1C9-B0B0-4253-B74C-C2DB93C1ADF0}" type="datetimeFigureOut">
              <a:rPr lang="en-US" smtClean="0"/>
              <a:t>5/31/2022</a:t>
            </a:fld>
            <a:endParaRPr lang="en-US"/>
          </a:p>
        </p:txBody>
      </p:sp>
      <p:sp>
        <p:nvSpPr>
          <p:cNvPr id="5" name="Footer Placeholder 4">
            <a:extLst>
              <a:ext uri="{FF2B5EF4-FFF2-40B4-BE49-F238E27FC236}">
                <a16:creationId xmlns:a16="http://schemas.microsoft.com/office/drawing/2014/main" id="{14E2A554-7AFA-4179-AD4C-D671CAEE1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4DDFC-67C8-4097-BA99-BBEF30B7A3E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7765655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A4B4E5-3AAD-46D2-91E6-8C0B291314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D96703-D9CF-4D94-9501-BE932BD73E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B0600-E385-4871-8886-0D49E091C903}"/>
              </a:ext>
            </a:extLst>
          </p:cNvPr>
          <p:cNvSpPr>
            <a:spLocks noGrp="1"/>
          </p:cNvSpPr>
          <p:nvPr>
            <p:ph type="dt" sz="half" idx="10"/>
          </p:nvPr>
        </p:nvSpPr>
        <p:spPr/>
        <p:txBody>
          <a:bodyPr/>
          <a:lstStyle/>
          <a:p>
            <a:fld id="{7692E1C9-B0B0-4253-B74C-C2DB93C1ADF0}" type="datetimeFigureOut">
              <a:rPr lang="en-US" smtClean="0"/>
              <a:t>5/31/2022</a:t>
            </a:fld>
            <a:endParaRPr lang="en-US"/>
          </a:p>
        </p:txBody>
      </p:sp>
      <p:sp>
        <p:nvSpPr>
          <p:cNvPr id="5" name="Footer Placeholder 4">
            <a:extLst>
              <a:ext uri="{FF2B5EF4-FFF2-40B4-BE49-F238E27FC236}">
                <a16:creationId xmlns:a16="http://schemas.microsoft.com/office/drawing/2014/main" id="{DEFEBACC-5802-49BE-B065-133BAC805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0BA2C-45DF-4DC5-BBC8-7EE2ECF1E387}"/>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382923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18111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550553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emf"/></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4.xml"/><Relationship Id="rId7" Type="http://schemas.openxmlformats.org/officeDocument/2006/relationships/theme" Target="../theme/theme10.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image" Target="../media/image9.pn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33.xml"/><Relationship Id="rId7" Type="http://schemas.openxmlformats.org/officeDocument/2006/relationships/theme" Target="../theme/theme1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media/image9.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13.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4.xml"/><Relationship Id="rId7" Type="http://schemas.openxmlformats.org/officeDocument/2006/relationships/theme" Target="../theme/theme1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48.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49.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52.xml"/><Relationship Id="rId7" Type="http://schemas.openxmlformats.org/officeDocument/2006/relationships/image" Target="../media/image9.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theme" Target="../theme/theme17.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56.xml"/><Relationship Id="rId1" Type="http://schemas.openxmlformats.org/officeDocument/2006/relationships/slideLayout" Target="../slideLayouts/slideLayout55.xml"/><Relationship Id="rId4" Type="http://schemas.openxmlformats.org/officeDocument/2006/relationships/image" Target="../media/image9.png"/></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6.xml"/><Relationship Id="rId5" Type="http://schemas.openxmlformats.org/officeDocument/2006/relationships/image" Target="../media/image3.emf"/><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60.xml"/><Relationship Id="rId1" Type="http://schemas.openxmlformats.org/officeDocument/2006/relationships/slideLayout" Target="../slideLayouts/slideLayout5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11.emf"/><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21.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10.xml"/><Relationship Id="rId5" Type="http://schemas.openxmlformats.org/officeDocument/2006/relationships/image" Target="../media/image3.emf"/><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5.xml"/><Relationship Id="rId1" Type="http://schemas.openxmlformats.org/officeDocument/2006/relationships/slideLayout" Target="../slideLayouts/slideLayout11.xml"/><Relationship Id="rId6" Type="http://schemas.openxmlformats.org/officeDocument/2006/relationships/image" Target="../media/image3.emf"/><Relationship Id="rId5" Type="http://schemas.openxmlformats.org/officeDocument/2006/relationships/image" Target="../media/image8.png"/><Relationship Id="rId4"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6.xml"/><Relationship Id="rId1" Type="http://schemas.openxmlformats.org/officeDocument/2006/relationships/slideLayout" Target="../slideLayouts/slideLayout12.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theme" Target="../theme/theme8.xml"/><Relationship Id="rId4" Type="http://schemas.openxmlformats.org/officeDocument/2006/relationships/slideLayout" Target="../slideLayouts/slideLayout1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8">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 id="2147483925" r:id="rId2"/>
    <p:sldLayoutId id="2147483926" r:id="rId3"/>
    <p:sldLayoutId id="2147483927" r:id="rId4"/>
    <p:sldLayoutId id="2147483928"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33232180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893"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0606842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894" r:id="rId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07761123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123419630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292391405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371753"/>
      </p:ext>
    </p:extLst>
  </p:cSld>
  <p:clrMap bg1="lt1" tx1="dk1" bg2="lt2" tx2="dk2" accent1="accent1" accent2="accent2" accent3="accent3" accent4="accent4" accent5="accent5" accent6="accent6" hlink="hlink" folHlink="folHlink"/>
  <p:sldLayoutIdLst>
    <p:sldLayoutId id="2147483848"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786626"/>
      </p:ext>
    </p:extLst>
  </p:cSld>
  <p:clrMap bg1="lt1" tx1="dk1" bg2="lt2" tx2="dk2" accent1="accent1" accent2="accent2" accent3="accent3" accent4="accent4" accent5="accent5" accent6="accent6" hlink="hlink" folHlink="folHlink"/>
  <p:sldLayoutIdLst>
    <p:sldLayoutId id="21474838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467318742"/>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157456"/>
      </p:ext>
    </p:extLst>
  </p:cSld>
  <p:clrMap bg1="lt1" tx1="dk1" bg2="lt2" tx2="dk2" accent1="accent1" accent2="accent2" accent3="accent3" accent4="accent4" accent5="accent5" accent6="accent6" hlink="hlink" folHlink="folHlink"/>
  <p:sldLayoutIdLst>
    <p:sldLayoutId id="2147483890" r:id="rId1"/>
    <p:sldLayoutId id="2147483891"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034777"/>
      </p:ext>
    </p:extLst>
  </p:cSld>
  <p:clrMap bg1="lt1" tx1="dk1" bg2="lt2" tx2="dk2" accent1="accent1" accent2="accent2" accent3="accent3" accent4="accent4" accent5="accent5" accent6="accent6" hlink="hlink" folHlink="folHlink"/>
  <p:sldLayoutIdLst>
    <p:sldLayoutId id="2147483897" r:id="rId1"/>
    <p:sldLayoutId id="214748389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351382"/>
      </p:ext>
    </p:extLst>
  </p:cSld>
  <p:clrMap bg1="lt1" tx1="dk1" bg2="lt2" tx2="dk2" accent1="accent1" accent2="accent2" accent3="accent3" accent4="accent4" accent5="accent5" accent6="accent6" hlink="hlink" folHlink="folHlink"/>
  <p:sldLayoutIdLst>
    <p:sldLayoutId id="2147483900" r:id="rId1"/>
    <p:sldLayoutId id="2147483901"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B99C93-5AC5-41E5-ACA5-CA20E8999319}"/>
              </a:ext>
            </a:extLst>
          </p:cNvPr>
          <p:cNvPicPr>
            <a:picLocks noChangeAspect="1"/>
          </p:cNvPicPr>
          <p:nvPr userDrawn="1"/>
        </p:nvPicPr>
        <p:blipFill rotWithShape="1">
          <a:blip r:embed="rId13"/>
          <a:srcRect t="89639" b="433"/>
          <a:stretch/>
        </p:blipFill>
        <p:spPr>
          <a:xfrm>
            <a:off x="0" y="6177147"/>
            <a:ext cx="12192000" cy="680853"/>
          </a:xfrm>
          <a:prstGeom prst="rect">
            <a:avLst/>
          </a:prstGeom>
        </p:spPr>
      </p:pic>
      <p:sp>
        <p:nvSpPr>
          <p:cNvPr id="2" name="Title Placeholder 1">
            <a:extLst>
              <a:ext uri="{FF2B5EF4-FFF2-40B4-BE49-F238E27FC236}">
                <a16:creationId xmlns:a16="http://schemas.microsoft.com/office/drawing/2014/main" id="{F633D02A-E2A5-4694-9682-46185B84C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D6A5A3F-620C-4CC6-AEDF-EA36A6C1ED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AD47C2-3136-4747-9988-9CFECB560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2E1C9-B0B0-4253-B74C-C2DB93C1ADF0}" type="datetimeFigureOut">
              <a:rPr lang="en-US" smtClean="0"/>
              <a:t>5/31/2022</a:t>
            </a:fld>
            <a:endParaRPr lang="en-US"/>
          </a:p>
        </p:txBody>
      </p:sp>
      <p:sp>
        <p:nvSpPr>
          <p:cNvPr id="5" name="Footer Placeholder 4">
            <a:extLst>
              <a:ext uri="{FF2B5EF4-FFF2-40B4-BE49-F238E27FC236}">
                <a16:creationId xmlns:a16="http://schemas.microsoft.com/office/drawing/2014/main" id="{7B0E4462-6749-43AC-8548-2409A7678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970CD4-C32D-49C3-8464-3FCD91DEB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60E78-A6D1-4909-BBFF-707E8CC783D5}" type="slidenum">
              <a:rPr lang="en-US" smtClean="0"/>
              <a:t>‹#›</a:t>
            </a:fld>
            <a:endParaRPr lang="en-US"/>
          </a:p>
        </p:txBody>
      </p:sp>
    </p:spTree>
    <p:extLst>
      <p:ext uri="{BB962C8B-B14F-4D97-AF65-F5344CB8AC3E}">
        <p14:creationId xmlns:p14="http://schemas.microsoft.com/office/powerpoint/2010/main" val="3253108011"/>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p:nvPicPr>
        <p:blipFill>
          <a:blip r:embed="rId6"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8" y="329678"/>
            <a:ext cx="3711689" cy="2138861"/>
          </a:xfrm>
          <a:prstGeom prst="rect">
            <a:avLst/>
          </a:prstGeom>
        </p:spPr>
      </p:pic>
      <p:sp>
        <p:nvSpPr>
          <p:cNvPr id="5" name="Rectangle 4">
            <a:extLst>
              <a:ext uri="{FF2B5EF4-FFF2-40B4-BE49-F238E27FC236}">
                <a16:creationId xmlns:a16="http://schemas.microsoft.com/office/drawing/2014/main" id="{D8D4EA3A-A21C-0741-9D3B-05E7A03F9F34}"/>
              </a:ext>
            </a:extLst>
          </p:cNvPr>
          <p:cNvSpPr/>
          <p:nvPr/>
        </p:nvSpPr>
        <p:spPr>
          <a:xfrm>
            <a:off x="3601330"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 name="Picture 3" descr="contents_orange.jpg"/>
          <p:cNvPicPr>
            <a:picLocks noChangeAspect="1"/>
          </p:cNvPicPr>
          <p:nvPr userDrawn="1"/>
        </p:nvPicPr>
        <p:blipFill>
          <a:blip r:embed="rId7">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81804822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p:nvSpPr>
        <p:spPr>
          <a:xfrm>
            <a:off x="-19613" y="5978150"/>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pic>
        <p:nvPicPr>
          <p:cNvPr id="9" name="Picture 8" descr="UVA_Primary_white.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29030" y="6324412"/>
            <a:ext cx="1804172" cy="333562"/>
          </a:xfrm>
          <a:prstGeom prst="rect">
            <a:avLst/>
          </a:prstGeom>
        </p:spPr>
      </p:pic>
    </p:spTree>
    <p:extLst>
      <p:ext uri="{BB962C8B-B14F-4D97-AF65-F5344CB8AC3E}">
        <p14:creationId xmlns:p14="http://schemas.microsoft.com/office/powerpoint/2010/main" val="3624698864"/>
      </p:ext>
    </p:extLst>
  </p:cSld>
  <p:clrMap bg1="lt1" tx1="dk1" bg2="lt2" tx2="dk2" accent1="accent1" accent2="accent2" accent3="accent3" accent4="accent4" accent5="accent5" accent6="accent6" hlink="hlink" folHlink="folHlink"/>
  <p:sldLayoutIdLst>
    <p:sldLayoutId id="2147483707"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p:nvPicPr>
        <p:blipFill rotWithShape="1">
          <a:blip r:embed="rId5" cstate="hqprint">
            <a:extLst>
              <a:ext uri="{28A0092B-C50C-407E-A947-70E740481C1C}">
                <a14:useLocalDpi xmlns:a14="http://schemas.microsoft.com/office/drawing/2010/main"/>
              </a:ext>
            </a:extLst>
          </a:blip>
          <a:srcRect b="-16499"/>
          <a:stretch/>
        </p:blipFill>
        <p:spPr>
          <a:xfrm>
            <a:off x="-19613" y="457200"/>
            <a:ext cx="12211615" cy="6974051"/>
          </a:xfrm>
          <a:prstGeom prst="rect">
            <a:avLst/>
          </a:prstGeom>
        </p:spPr>
      </p:pic>
      <p:sp>
        <p:nvSpPr>
          <p:cNvPr id="9" name="Rectangle 3"/>
          <p:cNvSpPr/>
          <p:nvPr/>
        </p:nvSpPr>
        <p:spPr>
          <a:xfrm>
            <a:off x="-19613" y="5978150"/>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10" name="Rectangle 6"/>
          <p:cNvSpPr/>
          <p:nvPr/>
        </p:nvSpPr>
        <p:spPr>
          <a:xfrm>
            <a:off x="-3507" y="3"/>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pic>
        <p:nvPicPr>
          <p:cNvPr id="11" name="Picture 10" descr="UVA_Primary_white.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6368" y="277922"/>
            <a:ext cx="1877883" cy="347190"/>
          </a:xfrm>
          <a:prstGeom prst="rect">
            <a:avLst/>
          </a:prstGeom>
        </p:spPr>
      </p:pic>
    </p:spTree>
    <p:extLst>
      <p:ext uri="{BB962C8B-B14F-4D97-AF65-F5344CB8AC3E}">
        <p14:creationId xmlns:p14="http://schemas.microsoft.com/office/powerpoint/2010/main" val="1401590517"/>
      </p:ext>
    </p:extLst>
  </p:cSld>
  <p:clrMap bg1="lt1" tx1="dk1" bg2="lt2" tx2="dk2" accent1="accent1" accent2="accent2" accent3="accent3" accent4="accent4" accent5="accent5" accent6="accent6" hlink="hlink" folHlink="folHlink"/>
  <p:sldLayoutIdLst>
    <p:sldLayoutId id="2147483715"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 y="0"/>
            <a:ext cx="1727200" cy="2057400"/>
          </a:xfrm>
          <a:prstGeom prst="rect">
            <a:avLst/>
          </a:prstGeom>
        </p:spPr>
      </p:pic>
      <p:pic>
        <p:nvPicPr>
          <p:cNvPr id="11" name="Picture 10"/>
          <p:cNvPicPr>
            <a:picLocks noChangeAspect="1"/>
          </p:cNvPicPr>
          <p:nvPr/>
        </p:nvPicPr>
        <p:blipFill>
          <a:blip r:embed="rId4"/>
          <a:stretch>
            <a:fillRect/>
          </a:stretch>
        </p:blipFill>
        <p:spPr>
          <a:xfrm>
            <a:off x="5482670" y="5126805"/>
            <a:ext cx="1603756" cy="1005940"/>
          </a:xfrm>
          <a:prstGeom prst="rect">
            <a:avLst/>
          </a:prstGeom>
        </p:spPr>
      </p:pic>
    </p:spTree>
    <p:extLst>
      <p:ext uri="{BB962C8B-B14F-4D97-AF65-F5344CB8AC3E}">
        <p14:creationId xmlns:p14="http://schemas.microsoft.com/office/powerpoint/2010/main" val="739331860"/>
      </p:ext>
    </p:extLst>
  </p:cSld>
  <p:clrMap bg1="lt1" tx1="dk1" bg2="lt2" tx2="dk2" accent1="accent1" accent2="accent2" accent3="accent3" accent4="accent4" accent5="accent5" accent6="accent6" hlink="hlink" folHlink="folHlink"/>
  <p:sldLayoutIdLst>
    <p:sldLayoutId id="2147483780"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64292"/>
      </p:ext>
    </p:extLst>
  </p:cSld>
  <p:clrMap bg1="lt1" tx1="dk1" bg2="lt2" tx2="dk2" accent1="accent1" accent2="accent2" accent3="accent3" accent4="accent4" accent5="accent5" accent6="accent6" hlink="hlink" folHlink="folHlink"/>
  <p:sldLayoutIdLst>
    <p:sldLayoutId id="2147483782" r:id="rId1"/>
    <p:sldLayoutId id="2147483907" r:id="rId2"/>
    <p:sldLayoutId id="2147483908" r:id="rId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734221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809" r:id="rId3"/>
    <p:sldLayoutId id="2147483810" r:id="rId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838001"/>
      </p:ext>
    </p:extLst>
  </p:cSld>
  <p:clrMap bg1="lt1" tx1="dk1" bg2="lt2" tx2="dk2" accent1="accent1" accent2="accent2" accent3="accent3" accent4="accent4" accent5="accent5" accent6="accent6" hlink="hlink" folHlink="folHlink"/>
  <p:sldLayoutIdLst>
    <p:sldLayoutId id="2147483787" r:id="rId1"/>
    <p:sldLayoutId id="2147483906"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doi.org/10.1080/08995605.2021.198474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lIns="91440" tIns="45720" rIns="91440" bIns="45720" anchor="t"/>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nSpc>
                <a:spcPct val="100000"/>
              </a:lnSpc>
              <a:spcBef>
                <a:spcPts val="0"/>
              </a:spcBef>
            </a:pPr>
            <a:r>
              <a:rPr lang="en-US" sz="2400" b="0" cap="none" dirty="0">
                <a:latin typeface="ITC Franklin Gothic Std Book" panose="020B0504030503020204" pitchFamily="34" charset="0"/>
              </a:rPr>
              <a:t>Social and Decision Analytics Division (UVA-SDAD) </a:t>
            </a:r>
          </a:p>
          <a:p>
            <a:pPr>
              <a:lnSpc>
                <a:spcPct val="100000"/>
              </a:lnSpc>
              <a:spcBef>
                <a:spcPts val="0"/>
              </a:spcBef>
            </a:pPr>
            <a:r>
              <a:rPr lang="en-US" sz="2400" b="0" cap="none" dirty="0">
                <a:latin typeface="ITC Franklin Gothic Std Book" panose="020B0504030503020204" pitchFamily="34" charset="0"/>
              </a:rPr>
              <a:t>Army Research Institute for the Behavioral and Social Sciences (ARI)</a:t>
            </a:r>
          </a:p>
        </p:txBody>
      </p:sp>
      <p:sp>
        <p:nvSpPr>
          <p:cNvPr id="3" name="Text Placeholder 2"/>
          <p:cNvSpPr>
            <a:spLocks noGrp="1"/>
          </p:cNvSpPr>
          <p:nvPr>
            <p:ph type="body" sz="quarter" idx="10"/>
          </p:nvPr>
        </p:nvSpPr>
        <p:spPr>
          <a:xfrm>
            <a:off x="377952" y="1177319"/>
            <a:ext cx="11814048" cy="1450133"/>
          </a:xfrm>
        </p:spPr>
        <p:txBody>
          <a:bodyPr/>
          <a:lstStyle/>
          <a:p>
            <a:pPr>
              <a:lnSpc>
                <a:spcPct val="100000"/>
              </a:lnSpc>
            </a:pPr>
            <a:r>
              <a:rPr lang="en-US" sz="4400" dirty="0">
                <a:latin typeface="ITC Franklin Gothic Std Book" panose="020B0504030503020204" pitchFamily="34" charset="0"/>
              </a:rPr>
              <a:t>SOLDIER characteristics that</a:t>
            </a:r>
          </a:p>
          <a:p>
            <a:pPr>
              <a:lnSpc>
                <a:spcPct val="100000"/>
              </a:lnSpc>
            </a:pPr>
            <a:r>
              <a:rPr lang="en-US" sz="4400" dirty="0">
                <a:latin typeface="ITC Franklin Gothic Std Book" panose="020B0504030503020204" pitchFamily="34" charset="0"/>
              </a:rPr>
              <a:t>contribute to UNIT PERFORMANCE:</a:t>
            </a:r>
          </a:p>
          <a:p>
            <a:pPr>
              <a:lnSpc>
                <a:spcPct val="100000"/>
              </a:lnSpc>
            </a:pPr>
            <a:r>
              <a:rPr lang="en-US" sz="4400" dirty="0">
                <a:latin typeface="ITC Franklin Gothic Std Book" panose="020B0504030503020204" pitchFamily="34" charset="0"/>
              </a:rPr>
              <a:t>A qualitative analysis</a:t>
            </a:r>
          </a:p>
          <a:p>
            <a:endParaRPr lang="en-US" sz="3200" dirty="0"/>
          </a:p>
        </p:txBody>
      </p:sp>
    </p:spTree>
    <p:extLst>
      <p:ext uri="{BB962C8B-B14F-4D97-AF65-F5344CB8AC3E}">
        <p14:creationId xmlns:p14="http://schemas.microsoft.com/office/powerpoint/2010/main" val="413678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5246DD41-7017-549D-1EDF-7FF51D9270B1}"/>
              </a:ext>
            </a:extLst>
          </p:cNvPr>
          <p:cNvSpPr txBox="1">
            <a:spLocks/>
          </p:cNvSpPr>
          <p:nvPr/>
        </p:nvSpPr>
        <p:spPr>
          <a:xfrm>
            <a:off x="0" y="244475"/>
            <a:ext cx="12192000" cy="508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solidFill>
                  <a:srgbClr val="DE6201"/>
                </a:solidFill>
                <a:latin typeface="ITC Franklin Gothic Std Book" panose="020B0504030503020204" pitchFamily="34" charset="0"/>
              </a:rPr>
              <a:t>TEAM</a:t>
            </a:r>
          </a:p>
        </p:txBody>
      </p:sp>
      <p:grpSp>
        <p:nvGrpSpPr>
          <p:cNvPr id="14" name="Group 13">
            <a:extLst>
              <a:ext uri="{FF2B5EF4-FFF2-40B4-BE49-F238E27FC236}">
                <a16:creationId xmlns:a16="http://schemas.microsoft.com/office/drawing/2014/main" id="{A8BE1ED9-E1B7-15E7-7388-FC54EBC338A2}"/>
              </a:ext>
            </a:extLst>
          </p:cNvPr>
          <p:cNvGrpSpPr/>
          <p:nvPr/>
        </p:nvGrpSpPr>
        <p:grpSpPr>
          <a:xfrm>
            <a:off x="1293449" y="1491674"/>
            <a:ext cx="9574492" cy="2103120"/>
            <a:chOff x="791427" y="1491674"/>
            <a:chExt cx="9574492" cy="2103120"/>
          </a:xfrm>
        </p:grpSpPr>
        <p:pic>
          <p:nvPicPr>
            <p:cNvPr id="3" name="Picture 2" descr="A person wearing glasses&#10;&#10;Description automatically generated with low confidence">
              <a:extLst>
                <a:ext uri="{FF2B5EF4-FFF2-40B4-BE49-F238E27FC236}">
                  <a16:creationId xmlns:a16="http://schemas.microsoft.com/office/drawing/2014/main" id="{9C2BEA4A-0857-A0F1-8A78-9C0938927E1D}"/>
                </a:ext>
              </a:extLst>
            </p:cNvPr>
            <p:cNvPicPr>
              <a:picLocks noChangeAspect="1"/>
            </p:cNvPicPr>
            <p:nvPr/>
          </p:nvPicPr>
          <p:blipFill rotWithShape="1">
            <a:blip r:embed="rId3"/>
            <a:srcRect b="17290"/>
            <a:stretch/>
          </p:blipFill>
          <p:spPr>
            <a:xfrm>
              <a:off x="2720625" y="1491674"/>
              <a:ext cx="1907078" cy="2103120"/>
            </a:xfrm>
            <a:prstGeom prst="rect">
              <a:avLst/>
            </a:prstGeom>
          </p:spPr>
        </p:pic>
        <p:pic>
          <p:nvPicPr>
            <p:cNvPr id="9" name="Picture 8" descr="A person wearing a suit and tie&#10;&#10;Description automatically generated with medium confidence">
              <a:extLst>
                <a:ext uri="{FF2B5EF4-FFF2-40B4-BE49-F238E27FC236}">
                  <a16:creationId xmlns:a16="http://schemas.microsoft.com/office/drawing/2014/main" id="{94727D8C-72D2-9D57-09B6-D4889A602146}"/>
                </a:ext>
              </a:extLst>
            </p:cNvPr>
            <p:cNvPicPr>
              <a:picLocks noChangeAspect="1"/>
            </p:cNvPicPr>
            <p:nvPr/>
          </p:nvPicPr>
          <p:blipFill rotWithShape="1">
            <a:blip r:embed="rId4"/>
            <a:srcRect l="2453" r="13099" b="30153"/>
            <a:stretch/>
          </p:blipFill>
          <p:spPr>
            <a:xfrm>
              <a:off x="791427" y="1491675"/>
              <a:ext cx="1907079" cy="2103119"/>
            </a:xfrm>
            <a:prstGeom prst="rect">
              <a:avLst/>
            </a:prstGeom>
          </p:spPr>
        </p:pic>
        <p:pic>
          <p:nvPicPr>
            <p:cNvPr id="11" name="Picture 10" descr="Icon&#10;&#10;Description automatically generated">
              <a:extLst>
                <a:ext uri="{FF2B5EF4-FFF2-40B4-BE49-F238E27FC236}">
                  <a16:creationId xmlns:a16="http://schemas.microsoft.com/office/drawing/2014/main" id="{33CBF629-4746-D5B3-51FC-233073CC924C}"/>
                </a:ext>
              </a:extLst>
            </p:cNvPr>
            <p:cNvPicPr>
              <a:picLocks noChangeAspect="1"/>
            </p:cNvPicPr>
            <p:nvPr/>
          </p:nvPicPr>
          <p:blipFill rotWithShape="1">
            <a:blip r:embed="rId5"/>
            <a:srcRect l="24247" r="24474"/>
            <a:stretch/>
          </p:blipFill>
          <p:spPr>
            <a:xfrm>
              <a:off x="6534781" y="1491676"/>
              <a:ext cx="1915569" cy="2103118"/>
            </a:xfrm>
            <a:prstGeom prst="rect">
              <a:avLst/>
            </a:prstGeom>
            <a:ln>
              <a:solidFill>
                <a:schemeClr val="tx1"/>
              </a:solidFill>
            </a:ln>
          </p:spPr>
        </p:pic>
        <p:pic>
          <p:nvPicPr>
            <p:cNvPr id="13" name="Picture 12" descr="A picture containing silhouette&#10;&#10;Description automatically generated">
              <a:extLst>
                <a:ext uri="{FF2B5EF4-FFF2-40B4-BE49-F238E27FC236}">
                  <a16:creationId xmlns:a16="http://schemas.microsoft.com/office/drawing/2014/main" id="{0A9209B6-7DC1-9ABA-2F40-EC18AEF2F02C}"/>
                </a:ext>
              </a:extLst>
            </p:cNvPr>
            <p:cNvPicPr>
              <a:picLocks noChangeAspect="1"/>
            </p:cNvPicPr>
            <p:nvPr/>
          </p:nvPicPr>
          <p:blipFill rotWithShape="1">
            <a:blip r:embed="rId6"/>
            <a:srcRect l="3040" r="7934"/>
            <a:stretch/>
          </p:blipFill>
          <p:spPr>
            <a:xfrm>
              <a:off x="8450350" y="1491674"/>
              <a:ext cx="1915569" cy="2103118"/>
            </a:xfrm>
            <a:prstGeom prst="rect">
              <a:avLst/>
            </a:prstGeom>
            <a:ln>
              <a:solidFill>
                <a:schemeClr val="tx1"/>
              </a:solidFill>
            </a:ln>
          </p:spPr>
        </p:pic>
      </p:grpSp>
      <p:pic>
        <p:nvPicPr>
          <p:cNvPr id="16" name="Picture 15">
            <a:extLst>
              <a:ext uri="{FF2B5EF4-FFF2-40B4-BE49-F238E27FC236}">
                <a16:creationId xmlns:a16="http://schemas.microsoft.com/office/drawing/2014/main" id="{5FF5D7D9-DEDF-4A44-8F50-BBD10D95E851}"/>
              </a:ext>
            </a:extLst>
          </p:cNvPr>
          <p:cNvPicPr>
            <a:picLocks noChangeAspect="1"/>
          </p:cNvPicPr>
          <p:nvPr/>
        </p:nvPicPr>
        <p:blipFill>
          <a:blip r:embed="rId7"/>
          <a:stretch>
            <a:fillRect/>
          </a:stretch>
        </p:blipFill>
        <p:spPr>
          <a:xfrm>
            <a:off x="9675721" y="2094397"/>
            <a:ext cx="652553" cy="1000264"/>
          </a:xfrm>
          <a:prstGeom prst="rect">
            <a:avLst/>
          </a:prstGeom>
        </p:spPr>
      </p:pic>
      <p:sp>
        <p:nvSpPr>
          <p:cNvPr id="17" name="TextBox 16">
            <a:extLst>
              <a:ext uri="{FF2B5EF4-FFF2-40B4-BE49-F238E27FC236}">
                <a16:creationId xmlns:a16="http://schemas.microsoft.com/office/drawing/2014/main" id="{E65C863D-75A3-C4BD-A0A1-9A8053C34672}"/>
              </a:ext>
            </a:extLst>
          </p:cNvPr>
          <p:cNvSpPr txBox="1"/>
          <p:nvPr/>
        </p:nvSpPr>
        <p:spPr>
          <a:xfrm>
            <a:off x="3557991" y="3840747"/>
            <a:ext cx="5076019" cy="1938992"/>
          </a:xfrm>
          <a:prstGeom prst="rect">
            <a:avLst/>
          </a:prstGeom>
          <a:noFill/>
          <a:ln>
            <a:noFill/>
          </a:ln>
        </p:spPr>
        <p:txBody>
          <a:bodyPr wrap="square" lIns="91440" tIns="45720" rIns="91440" bIns="45720" rtlCol="0" anchor="t">
            <a:spAutoFit/>
          </a:bodyPr>
          <a:lstStyle/>
          <a:p>
            <a:pPr marL="10795" lvl="2">
              <a:spcAft>
                <a:spcPts val="600"/>
              </a:spcAft>
              <a:defRPr/>
            </a:pPr>
            <a:r>
              <a:rPr lang="en-US" sz="2000" dirty="0">
                <a:latin typeface="ITC Franklin Gothic Std Book"/>
                <a:cs typeface="Calibri"/>
              </a:rPr>
              <a:t>Skills and interests (we’re flexible!):</a:t>
            </a:r>
          </a:p>
          <a:p>
            <a:pPr marL="353695" lvl="2" indent="-342900">
              <a:spcAft>
                <a:spcPts val="600"/>
              </a:spcAft>
              <a:buFont typeface="Arial" panose="020B0604020202020204" pitchFamily="34" charset="0"/>
              <a:buChar char="•"/>
              <a:defRPr/>
            </a:pPr>
            <a:r>
              <a:rPr lang="en-US" sz="2000" dirty="0">
                <a:latin typeface="ITC Franklin Gothic Std Book"/>
                <a:cs typeface="Calibri"/>
              </a:rPr>
              <a:t>Qualitative and/or document analysis,</a:t>
            </a:r>
          </a:p>
          <a:p>
            <a:pPr marL="353695" lvl="2" indent="-342900">
              <a:spcAft>
                <a:spcPts val="600"/>
              </a:spcAft>
              <a:buFont typeface="Arial" panose="020B0604020202020204" pitchFamily="34" charset="0"/>
              <a:buChar char="•"/>
              <a:defRPr/>
            </a:pPr>
            <a:r>
              <a:rPr lang="en-US" sz="2000" dirty="0">
                <a:latin typeface="ITC Franklin Gothic Std Book"/>
                <a:cs typeface="Calibri"/>
              </a:rPr>
              <a:t>DOD or Army-related topics,</a:t>
            </a:r>
          </a:p>
          <a:p>
            <a:pPr marL="353695" lvl="2" indent="-342900">
              <a:spcAft>
                <a:spcPts val="600"/>
              </a:spcAft>
              <a:buFont typeface="Arial" panose="020B0604020202020204" pitchFamily="34" charset="0"/>
              <a:buChar char="•"/>
              <a:defRPr/>
            </a:pPr>
            <a:r>
              <a:rPr lang="en-US" sz="2000" dirty="0">
                <a:latin typeface="ITC Franklin Gothic Std Book"/>
                <a:cs typeface="Calibri"/>
              </a:rPr>
              <a:t>topic modeling and NLP</a:t>
            </a:r>
          </a:p>
          <a:p>
            <a:pPr marL="353695" lvl="2" indent="-342900">
              <a:spcAft>
                <a:spcPts val="600"/>
              </a:spcAft>
              <a:buFont typeface="Arial" panose="020B0604020202020204" pitchFamily="34" charset="0"/>
              <a:buChar char="•"/>
              <a:defRPr/>
            </a:pPr>
            <a:r>
              <a:rPr lang="en-US" sz="2000" dirty="0">
                <a:latin typeface="ITC Franklin Gothic Std Book"/>
                <a:cs typeface="Calibri"/>
              </a:rPr>
              <a:t>As long as you’re cool (Joanna)</a:t>
            </a:r>
          </a:p>
        </p:txBody>
      </p:sp>
    </p:spTree>
    <p:extLst>
      <p:ext uri="{BB962C8B-B14F-4D97-AF65-F5344CB8AC3E}">
        <p14:creationId xmlns:p14="http://schemas.microsoft.com/office/powerpoint/2010/main" val="2827044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F19CDA00-F490-441C-AAA0-66DE3934C84B}"/>
              </a:ext>
            </a:extLst>
          </p:cNvPr>
          <p:cNvSpPr txBox="1">
            <a:spLocks/>
          </p:cNvSpPr>
          <p:nvPr/>
        </p:nvSpPr>
        <p:spPr>
          <a:xfrm>
            <a:off x="-106017" y="918614"/>
            <a:ext cx="12192000" cy="4572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endParaRPr kumimoji="0" lang="en-US" sz="4400" b="1" i="0" u="none" strike="noStrike" kern="1200" cap="none" spc="0" normalizeH="0" baseline="0" noProof="0" dirty="0">
              <a:ln>
                <a:noFill/>
              </a:ln>
              <a:solidFill>
                <a:srgbClr val="DF6103"/>
              </a:solidFill>
              <a:effectLst/>
              <a:uLnTx/>
              <a:uFillTx/>
              <a:latin typeface="ITC Franklin Gothic Std Book" panose="020B0504030503020204" pitchFamily="34" charset="0"/>
              <a:ea typeface="+mn-ea"/>
              <a:cs typeface="+mn-cs"/>
            </a:endParaRPr>
          </a:p>
        </p:txBody>
      </p:sp>
      <p:grpSp>
        <p:nvGrpSpPr>
          <p:cNvPr id="2" name="Group 1">
            <a:extLst>
              <a:ext uri="{FF2B5EF4-FFF2-40B4-BE49-F238E27FC236}">
                <a16:creationId xmlns:a16="http://schemas.microsoft.com/office/drawing/2014/main" id="{E512778A-3D2F-B143-A2AF-75F669F0C936}"/>
              </a:ext>
            </a:extLst>
          </p:cNvPr>
          <p:cNvGrpSpPr/>
          <p:nvPr/>
        </p:nvGrpSpPr>
        <p:grpSpPr>
          <a:xfrm>
            <a:off x="4615623" y="2637803"/>
            <a:ext cx="2666999" cy="2300287"/>
            <a:chOff x="4957763" y="2081213"/>
            <a:chExt cx="2666999" cy="2300287"/>
          </a:xfrm>
        </p:grpSpPr>
        <p:pic>
          <p:nvPicPr>
            <p:cNvPr id="15" name="Picture 14" descr="Shape&#10;&#10;Description automatically generated with low confidence">
              <a:extLst>
                <a:ext uri="{FF2B5EF4-FFF2-40B4-BE49-F238E27FC236}">
                  <a16:creationId xmlns:a16="http://schemas.microsoft.com/office/drawing/2014/main" id="{ECB5E160-46B3-4B3B-B44B-1D2975537512}"/>
                </a:ext>
              </a:extLst>
            </p:cNvPr>
            <p:cNvPicPr>
              <a:picLocks noChangeAspect="1"/>
            </p:cNvPicPr>
            <p:nvPr/>
          </p:nvPicPr>
          <p:blipFill>
            <a:blip r:embed="rId3"/>
            <a:stretch>
              <a:fillRect/>
            </a:stretch>
          </p:blipFill>
          <p:spPr>
            <a:xfrm>
              <a:off x="5400675" y="2667000"/>
              <a:ext cx="1714500" cy="1714500"/>
            </a:xfrm>
            <a:prstGeom prst="rect">
              <a:avLst/>
            </a:prstGeom>
          </p:spPr>
        </p:pic>
        <p:sp>
          <p:nvSpPr>
            <p:cNvPr id="16" name="Speech Bubble: Oval 15">
              <a:extLst>
                <a:ext uri="{FF2B5EF4-FFF2-40B4-BE49-F238E27FC236}">
                  <a16:creationId xmlns:a16="http://schemas.microsoft.com/office/drawing/2014/main" id="{F4A81B82-FC3C-4F09-95E1-5D15A75ACEF5}"/>
                </a:ext>
              </a:extLst>
            </p:cNvPr>
            <p:cNvSpPr/>
            <p:nvPr/>
          </p:nvSpPr>
          <p:spPr>
            <a:xfrm>
              <a:off x="6286500" y="2081213"/>
              <a:ext cx="609600" cy="585787"/>
            </a:xfrm>
            <a:prstGeom prst="wedgeEllipse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peech Bubble: Oval 37">
              <a:extLst>
                <a:ext uri="{FF2B5EF4-FFF2-40B4-BE49-F238E27FC236}">
                  <a16:creationId xmlns:a16="http://schemas.microsoft.com/office/drawing/2014/main" id="{C9B2F7C8-22F8-4249-B713-2B94A51A613E}"/>
                </a:ext>
              </a:extLst>
            </p:cNvPr>
            <p:cNvSpPr/>
            <p:nvPr/>
          </p:nvSpPr>
          <p:spPr>
            <a:xfrm>
              <a:off x="7015162" y="3067050"/>
              <a:ext cx="609600" cy="585787"/>
            </a:xfrm>
            <a:prstGeom prst="wedgeEllipseCallout">
              <a:avLst>
                <a:gd name="adj1" fmla="val -56771"/>
                <a:gd name="adj2" fmla="val 608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peech Bubble: Oval 39">
              <a:extLst>
                <a:ext uri="{FF2B5EF4-FFF2-40B4-BE49-F238E27FC236}">
                  <a16:creationId xmlns:a16="http://schemas.microsoft.com/office/drawing/2014/main" id="{A41FAE51-0AC2-43A9-AAB7-67435296E240}"/>
                </a:ext>
              </a:extLst>
            </p:cNvPr>
            <p:cNvSpPr/>
            <p:nvPr/>
          </p:nvSpPr>
          <p:spPr>
            <a:xfrm>
              <a:off x="4957763" y="3019425"/>
              <a:ext cx="609600" cy="585787"/>
            </a:xfrm>
            <a:prstGeom prst="wedgeEllipseCallout">
              <a:avLst>
                <a:gd name="adj1" fmla="val 51823"/>
                <a:gd name="adj2" fmla="val 5924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3">
            <a:extLst>
              <a:ext uri="{FF2B5EF4-FFF2-40B4-BE49-F238E27FC236}">
                <a16:creationId xmlns:a16="http://schemas.microsoft.com/office/drawing/2014/main" id="{66E17E48-B743-3947-B8B9-9796BFC0D1B3}"/>
              </a:ext>
            </a:extLst>
          </p:cNvPr>
          <p:cNvSpPr txBox="1">
            <a:spLocks/>
          </p:cNvSpPr>
          <p:nvPr/>
        </p:nvSpPr>
        <p:spPr>
          <a:xfrm>
            <a:off x="11826648" y="6492875"/>
            <a:ext cx="34476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0F418C06-167A-E646-9EF6-18275B625F6B}" type="slidenum">
              <a:rPr lang="en-US" sz="1400" smtClean="0">
                <a:solidFill>
                  <a:prstClr val="black"/>
                </a:solidFill>
                <a:latin typeface="ITC Franklin Gothic Std Bk XCp"/>
              </a:rPr>
              <a:pPr>
                <a:defRPr/>
              </a:pPr>
              <a:t>11</a:t>
            </a:fld>
            <a:endParaRPr lang="en-US" sz="1400">
              <a:solidFill>
                <a:prstClr val="black"/>
              </a:solidFill>
              <a:latin typeface="ITC Franklin Gothic Std Bk XCp"/>
            </a:endParaRPr>
          </a:p>
        </p:txBody>
      </p:sp>
      <p:sp>
        <p:nvSpPr>
          <p:cNvPr id="9" name="TextBox 8">
            <a:extLst>
              <a:ext uri="{FF2B5EF4-FFF2-40B4-BE49-F238E27FC236}">
                <a16:creationId xmlns:a16="http://schemas.microsoft.com/office/drawing/2014/main" id="{C3D88C22-0645-647B-50DA-4925FA7C1EA1}"/>
              </a:ext>
            </a:extLst>
          </p:cNvPr>
          <p:cNvSpPr txBox="1"/>
          <p:nvPr/>
        </p:nvSpPr>
        <p:spPr>
          <a:xfrm>
            <a:off x="409575" y="355855"/>
            <a:ext cx="11372850" cy="590931"/>
          </a:xfrm>
          <a:prstGeom prst="rect">
            <a:avLst/>
          </a:prstGeom>
          <a:noFill/>
          <a:ln>
            <a:noFill/>
          </a:ln>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3600" b="1" i="0" u="none" strike="noStrike" kern="1200" cap="none" spc="0" normalizeH="0" baseline="0" noProof="0" dirty="0">
                <a:ln>
                  <a:noFill/>
                </a:ln>
                <a:solidFill>
                  <a:srgbClr val="DF6103"/>
                </a:solidFill>
                <a:effectLst/>
                <a:uLnTx/>
                <a:uFillTx/>
                <a:latin typeface="ITC Franklin Gothic Std Book" panose="020B0504030503020204" pitchFamily="34" charset="0"/>
                <a:ea typeface="+mn-ea"/>
                <a:cs typeface="+mn-cs"/>
              </a:rPr>
              <a:t>Questions?</a:t>
            </a:r>
          </a:p>
        </p:txBody>
      </p:sp>
    </p:spTree>
    <p:extLst>
      <p:ext uri="{BB962C8B-B14F-4D97-AF65-F5344CB8AC3E}">
        <p14:creationId xmlns:p14="http://schemas.microsoft.com/office/powerpoint/2010/main" val="2609954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96947"/>
            <a:ext cx="12192000" cy="457200"/>
          </a:xfrm>
        </p:spPr>
        <p:txBody>
          <a:bodyPr>
            <a:noAutofit/>
          </a:bodyPr>
          <a:lstStyle/>
          <a:p>
            <a:r>
              <a:rPr lang="en-US" sz="3600" b="1" dirty="0">
                <a:solidFill>
                  <a:srgbClr val="E36C0B"/>
                </a:solidFill>
                <a:latin typeface="ITC Franklin Gothic Std Book" panose="020B0504030503020204" pitchFamily="34" charset="0"/>
              </a:rPr>
              <a:t>Benchmarking DOD Data in the PDE</a:t>
            </a:r>
          </a:p>
        </p:txBody>
      </p:sp>
      <p:sp>
        <p:nvSpPr>
          <p:cNvPr id="6" name="Rectangle 5"/>
          <p:cNvSpPr/>
          <p:nvPr/>
        </p:nvSpPr>
        <p:spPr>
          <a:xfrm>
            <a:off x="0" y="1407567"/>
            <a:ext cx="3886200" cy="861774"/>
          </a:xfrm>
          <a:prstGeom prst="rect">
            <a:avLst/>
          </a:prstGeom>
        </p:spPr>
        <p:txBody>
          <a:bodyPr wrap="square">
            <a:spAutoFit/>
          </a:bodyPr>
          <a:lstStyle/>
          <a:p>
            <a:pPr marL="285750" marR="0" lvl="0" indent="-285750" algn="l" defTabSz="685800" rtl="0"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latin typeface="ITC Franklin Gothic Std Book" panose="020B0504030503020204" pitchFamily="34" charset="77"/>
              <a:ea typeface="+mn-ea"/>
              <a:cs typeface="+mn-cs"/>
            </a:endParaRPr>
          </a:p>
          <a:p>
            <a:pPr marL="0" marR="0" lvl="0" indent="0" algn="l" defTabSz="685800"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effectLst/>
              <a:uLnTx/>
              <a:uFillTx/>
              <a:latin typeface="ITC Franklin Gothic Std Book" panose="020B0504030503020204" pitchFamily="34" charset="77"/>
              <a:ea typeface="+mn-ea"/>
              <a:cs typeface="+mn-cs"/>
            </a:endParaRPr>
          </a:p>
        </p:txBody>
      </p:sp>
      <p:graphicFrame>
        <p:nvGraphicFramePr>
          <p:cNvPr id="7" name="Chart 6">
            <a:extLst>
              <a:ext uri="{FF2B5EF4-FFF2-40B4-BE49-F238E27FC236}">
                <a16:creationId xmlns:a16="http://schemas.microsoft.com/office/drawing/2014/main" id="{BDE7F061-FF35-024C-942A-846469D5B7DB}"/>
              </a:ext>
            </a:extLst>
          </p:cNvPr>
          <p:cNvGraphicFramePr/>
          <p:nvPr>
            <p:extLst>
              <p:ext uri="{D42A27DB-BD31-4B8C-83A1-F6EECF244321}">
                <p14:modId xmlns:p14="http://schemas.microsoft.com/office/powerpoint/2010/main" val="2651281470"/>
              </p:ext>
            </p:extLst>
          </p:nvPr>
        </p:nvGraphicFramePr>
        <p:xfrm>
          <a:off x="1377315" y="1323312"/>
          <a:ext cx="9437370" cy="51563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31059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7A27BDC6-C31C-4E6F-87DA-349DA011E572}"/>
              </a:ext>
            </a:extLst>
          </p:cNvPr>
          <p:cNvGraphicFramePr/>
          <p:nvPr>
            <p:extLst>
              <p:ext uri="{D42A27DB-BD31-4B8C-83A1-F6EECF244321}">
                <p14:modId xmlns:p14="http://schemas.microsoft.com/office/powerpoint/2010/main" val="3183617667"/>
              </p:ext>
            </p:extLst>
          </p:nvPr>
        </p:nvGraphicFramePr>
        <p:xfrm>
          <a:off x="1385588" y="941435"/>
          <a:ext cx="9420825" cy="468240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 Placeholder 1">
            <a:extLst>
              <a:ext uri="{FF2B5EF4-FFF2-40B4-BE49-F238E27FC236}">
                <a16:creationId xmlns:a16="http://schemas.microsoft.com/office/drawing/2014/main" id="{D95DF94F-54D6-024D-90AA-C7329F00D802}"/>
              </a:ext>
            </a:extLst>
          </p:cNvPr>
          <p:cNvSpPr>
            <a:spLocks noGrp="1"/>
          </p:cNvSpPr>
          <p:nvPr>
            <p:ph type="body" sz="quarter" idx="10"/>
          </p:nvPr>
        </p:nvSpPr>
        <p:spPr>
          <a:xfrm>
            <a:off x="0" y="196947"/>
            <a:ext cx="12192000" cy="457200"/>
          </a:xfrm>
        </p:spPr>
        <p:txBody>
          <a:bodyPr>
            <a:noAutofit/>
          </a:bodyPr>
          <a:lstStyle/>
          <a:p>
            <a:r>
              <a:rPr lang="en-US" sz="3600" b="1" dirty="0">
                <a:solidFill>
                  <a:srgbClr val="E36C0B"/>
                </a:solidFill>
                <a:latin typeface="ITC Franklin Gothic Std Book" panose="020B0504030503020204" pitchFamily="34" charset="0"/>
              </a:rPr>
              <a:t>Benchmarking DOD Data in the PDE</a:t>
            </a:r>
          </a:p>
        </p:txBody>
      </p:sp>
      <p:sp>
        <p:nvSpPr>
          <p:cNvPr id="10" name="Rectangle 9">
            <a:extLst>
              <a:ext uri="{FF2B5EF4-FFF2-40B4-BE49-F238E27FC236}">
                <a16:creationId xmlns:a16="http://schemas.microsoft.com/office/drawing/2014/main" id="{399C1AEC-1B17-4143-BCC3-301F1F473B1F}"/>
              </a:ext>
            </a:extLst>
          </p:cNvPr>
          <p:cNvSpPr/>
          <p:nvPr/>
        </p:nvSpPr>
        <p:spPr>
          <a:xfrm>
            <a:off x="378239" y="5739864"/>
            <a:ext cx="11435523" cy="98488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Soldier accessions 2001-2019 observed in the PDE are consistent with RAND reports.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Knapp, D., Asch, B. J., </a:t>
            </a:r>
            <a:r>
              <a:rPr kumimoji="0" lang="en-US" sz="1400" b="0" i="0" u="none" strike="noStrike" kern="1200" cap="none" spc="0" normalizeH="0" baseline="0" noProof="0" dirty="0" err="1">
                <a:ln>
                  <a:noFill/>
                </a:ln>
                <a:effectLst/>
                <a:uLnTx/>
                <a:uFillTx/>
                <a:latin typeface="Calibri" panose="020F0502020204030204"/>
                <a:ea typeface="+mn-ea"/>
                <a:cs typeface="+mn-cs"/>
              </a:rPr>
              <a:t>DeMartini</a:t>
            </a:r>
            <a:r>
              <a:rPr kumimoji="0" lang="en-US" sz="1400" b="0" i="0" u="none" strike="noStrike" kern="1200" cap="none" spc="0" normalizeH="0" baseline="0" noProof="0" dirty="0">
                <a:ln>
                  <a:noFill/>
                </a:ln>
                <a:effectLst/>
                <a:uLnTx/>
                <a:uFillTx/>
                <a:latin typeface="Calibri" panose="020F0502020204030204"/>
                <a:ea typeface="+mn-ea"/>
                <a:cs typeface="+mn-cs"/>
              </a:rPr>
              <a:t>, C., Ruder, T., &amp; Hanley, J. M. (2018a). </a:t>
            </a:r>
            <a:r>
              <a:rPr kumimoji="0" lang="en-US" sz="1400" b="0" i="1" u="none" strike="noStrike" kern="1200" cap="none" spc="0" normalizeH="0" baseline="0" noProof="0" dirty="0">
                <a:ln>
                  <a:noFill/>
                </a:ln>
                <a:effectLst/>
                <a:uLnTx/>
                <a:uFillTx/>
                <a:latin typeface="Calibri" panose="020F0502020204030204"/>
                <a:ea typeface="+mn-ea"/>
                <a:cs typeface="+mn-cs"/>
              </a:rPr>
              <a:t>Using the Person-Event Data Environment for military personnel</a:t>
            </a:r>
            <a:br>
              <a:rPr kumimoji="0" lang="en-US" sz="1400" b="0" i="1" u="none" strike="noStrike" kern="1200" cap="none" spc="0" normalizeH="0" baseline="0" noProof="0" dirty="0">
                <a:ln>
                  <a:noFill/>
                </a:ln>
                <a:effectLst/>
                <a:uLnTx/>
                <a:uFillTx/>
                <a:latin typeface="Calibri" panose="020F0502020204030204"/>
                <a:ea typeface="+mn-ea"/>
                <a:cs typeface="+mn-cs"/>
              </a:rPr>
            </a:br>
            <a:r>
              <a:rPr kumimoji="0" lang="en-US" sz="1400" b="0" i="1" u="none" strike="noStrike" kern="1200" cap="none" spc="0" normalizeH="0" baseline="0" noProof="0" dirty="0">
                <a:ln>
                  <a:noFill/>
                </a:ln>
                <a:effectLst/>
                <a:uLnTx/>
                <a:uFillTx/>
                <a:latin typeface="Calibri" panose="020F0502020204030204"/>
                <a:ea typeface="+mn-ea"/>
                <a:cs typeface="+mn-cs"/>
              </a:rPr>
              <a:t> research in the department of defense: An evaluation of capability and potential uses</a:t>
            </a:r>
            <a:r>
              <a:rPr kumimoji="0" lang="en-US" sz="1400" b="0" i="0" u="none" strike="noStrike" kern="1200" cap="none" spc="0" normalizeH="0" baseline="0" noProof="0" dirty="0">
                <a:ln>
                  <a:noFill/>
                </a:ln>
                <a:effectLst/>
                <a:uLnTx/>
                <a:uFillTx/>
                <a:latin typeface="Calibri" panose="020F0502020204030204"/>
                <a:ea typeface="+mn-ea"/>
                <a:cs typeface="+mn-cs"/>
              </a:rPr>
              <a:t>. RAND Corporation: Santa Monica, CA.</a:t>
            </a:r>
          </a:p>
        </p:txBody>
      </p:sp>
    </p:spTree>
    <p:extLst>
      <p:ext uri="{BB962C8B-B14F-4D97-AF65-F5344CB8AC3E}">
        <p14:creationId xmlns:p14="http://schemas.microsoft.com/office/powerpoint/2010/main" val="264360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lstStyle/>
          <a:p>
            <a:pPr algn="ctr"/>
            <a:r>
              <a:rPr lang="en-US" sz="3600" b="1" dirty="0">
                <a:solidFill>
                  <a:srgbClr val="E36C0B"/>
                </a:solidFill>
                <a:latin typeface="ITC Franklin Gothic Std Book" panose="020B0504030503020204" pitchFamily="34" charset="0"/>
                <a:ea typeface="+mn-ea"/>
                <a:cs typeface="+mn-cs"/>
              </a:rPr>
              <a:t>Modeling Social Constructs</a:t>
            </a:r>
          </a:p>
        </p:txBody>
      </p:sp>
      <p:sp>
        <p:nvSpPr>
          <p:cNvPr id="3" name="Content Placeholder 2">
            <a:extLst>
              <a:ext uri="{FF2B5EF4-FFF2-40B4-BE49-F238E27FC236}">
                <a16:creationId xmlns:a16="http://schemas.microsoft.com/office/drawing/2014/main" id="{EE9E10B3-16C1-A3D2-DB70-DDDF5DF95C41}"/>
              </a:ext>
            </a:extLst>
          </p:cNvPr>
          <p:cNvSpPr>
            <a:spLocks noGrp="1"/>
          </p:cNvSpPr>
          <p:nvPr>
            <p:ph idx="4294967295"/>
          </p:nvPr>
        </p:nvSpPr>
        <p:spPr>
          <a:xfrm>
            <a:off x="919365" y="1219378"/>
            <a:ext cx="10659609" cy="4422775"/>
          </a:xfrm>
        </p:spPr>
        <p:txBody>
          <a:bodyPr lIns="91440" tIns="45720" rIns="91440" bIns="45720" anchor="t">
            <a:normAutofit fontScale="92500" lnSpcReduction="10000"/>
          </a:bodyPr>
          <a:lstStyle/>
          <a:p>
            <a:pPr marL="0" indent="0">
              <a:lnSpc>
                <a:spcPct val="110000"/>
              </a:lnSpc>
              <a:buNone/>
            </a:pPr>
            <a:r>
              <a:rPr lang="en-US" sz="2400" dirty="0">
                <a:latin typeface="ITC Franklin Gothic Std Book" panose="020B0504030503020204" pitchFamily="34" charset="0"/>
              </a:rPr>
              <a:t>Supplement models with social factors captured in GAT and TAPAS variables</a:t>
            </a:r>
          </a:p>
          <a:p>
            <a:pPr>
              <a:lnSpc>
                <a:spcPct val="110000"/>
              </a:lnSpc>
            </a:pPr>
            <a:r>
              <a:rPr lang="en-US" sz="2400" dirty="0">
                <a:latin typeface="ITC Franklin Gothic Std Book" panose="020B0504030503020204" pitchFamily="34" charset="0"/>
              </a:rPr>
              <a:t>Career outcomes (e.g., rate of promotion, final rank achieved) will </a:t>
            </a:r>
            <a:br>
              <a:rPr lang="en-US" sz="2400" dirty="0">
                <a:latin typeface="ITC Franklin Gothic Std Book" panose="020B0504030503020204" pitchFamily="34" charset="0"/>
              </a:rPr>
            </a:br>
            <a:r>
              <a:rPr lang="en-US" sz="2400" dirty="0">
                <a:latin typeface="ITC Franklin Gothic Std Book" panose="020B0504030503020204" pitchFamily="34" charset="0"/>
              </a:rPr>
              <a:t>serve as proxy for performance</a:t>
            </a:r>
          </a:p>
          <a:p>
            <a:pPr>
              <a:lnSpc>
                <a:spcPct val="110000"/>
              </a:lnSpc>
            </a:pPr>
            <a:r>
              <a:rPr lang="en-US" sz="2400" dirty="0">
                <a:latin typeface="ITC Franklin Gothic Std Book" panose="020B0504030503020204" pitchFamily="34" charset="0"/>
              </a:rPr>
              <a:t>Connect this to psychosocial traits as represented on GAT and TAPAS</a:t>
            </a:r>
          </a:p>
          <a:p>
            <a:pPr>
              <a:lnSpc>
                <a:spcPct val="110000"/>
              </a:lnSpc>
            </a:pPr>
            <a:r>
              <a:rPr lang="en-US" sz="2400" dirty="0">
                <a:latin typeface="ITC Franklin Gothic Std Book" panose="020B0504030503020204" pitchFamily="34" charset="0"/>
              </a:rPr>
              <a:t>Example research questions:</a:t>
            </a:r>
          </a:p>
          <a:p>
            <a:pPr lvl="1">
              <a:lnSpc>
                <a:spcPct val="110000"/>
              </a:lnSpc>
            </a:pPr>
            <a:r>
              <a:rPr lang="en-US" dirty="0">
                <a:latin typeface="ITC Franklin Gothic Std Book" panose="020B0504030503020204" pitchFamily="34" charset="0"/>
              </a:rPr>
              <a:t>Do certain traits (e.g., adaptability, character) lead to better </a:t>
            </a:r>
            <a:br>
              <a:rPr lang="en-US" dirty="0">
                <a:latin typeface="ITC Franklin Gothic Std Book" panose="020B0504030503020204" pitchFamily="34" charset="0"/>
              </a:rPr>
            </a:br>
            <a:r>
              <a:rPr lang="en-US" dirty="0">
                <a:latin typeface="ITC Franklin Gothic Std Book" panose="020B0504030503020204" pitchFamily="34" charset="0"/>
              </a:rPr>
              <a:t>long term career performance (e.g., high rank)?</a:t>
            </a:r>
          </a:p>
          <a:p>
            <a:pPr lvl="1">
              <a:lnSpc>
                <a:spcPct val="110000"/>
              </a:lnSpc>
            </a:pPr>
            <a:r>
              <a:rPr lang="en-US" dirty="0">
                <a:latin typeface="ITC Franklin Gothic Std Book" panose="020B0504030503020204" pitchFamily="34" charset="0"/>
              </a:rPr>
              <a:t>Does performance differ in relation to relatively stable </a:t>
            </a:r>
            <a:br>
              <a:rPr lang="en-US" dirty="0">
                <a:latin typeface="ITC Franklin Gothic Std Book" panose="020B0504030503020204" pitchFamily="34" charset="0"/>
              </a:rPr>
            </a:br>
            <a:r>
              <a:rPr lang="en-US" dirty="0">
                <a:latin typeface="ITC Franklin Gothic Std Book" panose="020B0504030503020204" pitchFamily="34" charset="0"/>
              </a:rPr>
              <a:t>traits vs changing traits (e.g., optimism vs work engagement)?</a:t>
            </a:r>
          </a:p>
          <a:p>
            <a:pPr marL="0" indent="0">
              <a:lnSpc>
                <a:spcPct val="110000"/>
              </a:lnSpc>
              <a:buNone/>
            </a:pPr>
            <a:r>
              <a:rPr lang="en-US" sz="2400" dirty="0">
                <a:latin typeface="ITC Franklin Gothic Std Book" panose="020B0504030503020204" pitchFamily="34" charset="0"/>
              </a:rPr>
              <a:t>Comparison of model estimates produced when performing subgroup (outperforming individuals) analysis</a:t>
            </a:r>
          </a:p>
        </p:txBody>
      </p:sp>
    </p:spTree>
    <p:extLst>
      <p:ext uri="{BB962C8B-B14F-4D97-AF65-F5344CB8AC3E}">
        <p14:creationId xmlns:p14="http://schemas.microsoft.com/office/powerpoint/2010/main" val="1888050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A4A86-B245-06E4-B973-09317B988034}"/>
              </a:ext>
            </a:extLst>
          </p:cNvPr>
          <p:cNvSpPr>
            <a:spLocks noGrp="1"/>
          </p:cNvSpPr>
          <p:nvPr>
            <p:ph type="title" idx="4294967295"/>
          </p:nvPr>
        </p:nvSpPr>
        <p:spPr>
          <a:xfrm>
            <a:off x="0" y="252413"/>
            <a:ext cx="12192000" cy="971020"/>
          </a:xfrm>
        </p:spPr>
        <p:txBody>
          <a:bodyPr lIns="91440" tIns="45720" rIns="91440" bIns="45720" anchor="t">
            <a:normAutofit/>
          </a:bodyPr>
          <a:lstStyle/>
          <a:p>
            <a:pPr algn="ctr"/>
            <a:r>
              <a:rPr lang="en-US" sz="4000" b="1" dirty="0">
                <a:solidFill>
                  <a:srgbClr val="E36C0B"/>
                </a:solidFill>
                <a:latin typeface="ITC Franklin Gothic Std Book" panose="020B0504030503020204" pitchFamily="34" charset="0"/>
                <a:ea typeface="+mn-ea"/>
                <a:cs typeface="+mn-cs"/>
              </a:rPr>
              <a:t>Example: Social Predictors of Career Outcomes</a:t>
            </a:r>
            <a:endParaRPr lang="en-US" sz="2000" dirty="0"/>
          </a:p>
        </p:txBody>
      </p:sp>
      <p:pic>
        <p:nvPicPr>
          <p:cNvPr id="4" name="Picture 4" descr="Chart, line chart&#10;&#10;Description automatically generated">
            <a:extLst>
              <a:ext uri="{FF2B5EF4-FFF2-40B4-BE49-F238E27FC236}">
                <a16:creationId xmlns:a16="http://schemas.microsoft.com/office/drawing/2014/main" id="{C49F411E-DA44-F7D9-B49A-6F1276578A1F}"/>
              </a:ext>
            </a:extLst>
          </p:cNvPr>
          <p:cNvPicPr>
            <a:picLocks noGrp="1" noChangeAspect="1"/>
          </p:cNvPicPr>
          <p:nvPr>
            <p:ph idx="4294967295"/>
          </p:nvPr>
        </p:nvPicPr>
        <p:blipFill rotWithShape="1">
          <a:blip r:embed="rId2"/>
          <a:srcRect l="1091" t="7556" r="1547" b="2890"/>
          <a:stretch/>
        </p:blipFill>
        <p:spPr>
          <a:xfrm>
            <a:off x="1051461" y="1295275"/>
            <a:ext cx="10089077" cy="464318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90505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76238" y="112264"/>
            <a:ext cx="11815762" cy="1242105"/>
          </a:xfrm>
          <a:prstGeom prst="rect">
            <a:avLst/>
          </a:prstGeom>
        </p:spPr>
        <p:txBody>
          <a:bodyPr/>
          <a:lstStyle/>
          <a:p>
            <a:pPr marL="0" indent="0" algn="ctr">
              <a:lnSpc>
                <a:spcPct val="80000"/>
              </a:lnSpc>
              <a:buNone/>
            </a:pPr>
            <a:r>
              <a:rPr lang="en-US" sz="3600" b="1" dirty="0">
                <a:solidFill>
                  <a:srgbClr val="DE6201"/>
                </a:solidFill>
                <a:latin typeface="ITC Franklin Gothic Std Book" panose="020B0504030503020204" pitchFamily="34" charset="0"/>
              </a:rPr>
              <a:t>Leveraging Archival Data to Predict Performance</a:t>
            </a:r>
          </a:p>
        </p:txBody>
      </p:sp>
      <p:sp>
        <p:nvSpPr>
          <p:cNvPr id="6" name="Rectangle 5"/>
          <p:cNvSpPr/>
          <p:nvPr/>
        </p:nvSpPr>
        <p:spPr>
          <a:xfrm>
            <a:off x="924340" y="1366548"/>
            <a:ext cx="10731893" cy="1477328"/>
          </a:xfrm>
          <a:prstGeom prst="rect">
            <a:avLst/>
          </a:prstGeom>
        </p:spPr>
        <p:txBody>
          <a:bodyPr wrap="square">
            <a:spAutoFit/>
          </a:bodyPr>
          <a:lstStyle/>
          <a:p>
            <a:pPr marL="0" marR="0" lvl="0" indent="0" algn="l" defTabSz="685800" rtl="0" eaLnBrk="1" fontAlgn="auto" latinLnBrk="0" hangingPunct="1">
              <a:lnSpc>
                <a:spcPct val="100000"/>
              </a:lnSpc>
              <a:spcBef>
                <a:spcPts val="600"/>
              </a:spcBef>
              <a:spcAft>
                <a:spcPts val="600"/>
              </a:spcAft>
              <a:buClrTx/>
              <a:buSzTx/>
              <a:buFontTx/>
              <a:buNone/>
              <a:tabLst/>
              <a:defRPr/>
            </a:pPr>
            <a:r>
              <a:rPr kumimoji="0" lang="en-US" sz="2000" b="1" i="0" u="none" strike="noStrike" kern="1200" cap="none" spc="0" normalizeH="0" baseline="0" noProof="0" dirty="0">
                <a:ln>
                  <a:noFill/>
                </a:ln>
                <a:effectLst/>
                <a:uLnTx/>
                <a:uFillTx/>
                <a:latin typeface="ITC Franklin Gothic Std Book" panose="020B0504030503020204" pitchFamily="34" charset="0"/>
                <a:ea typeface="+mn-ea"/>
                <a:cs typeface="+mn-cs"/>
              </a:rPr>
              <a:t>Problem</a:t>
            </a:r>
            <a:r>
              <a:rPr kumimoji="0" lang="en-US" sz="2000" b="0" i="0" u="none" strike="noStrike" kern="1200" cap="none" spc="0" normalizeH="0" baseline="0" noProof="0" dirty="0">
                <a:ln>
                  <a:noFill/>
                </a:ln>
                <a:effectLst/>
                <a:uLnTx/>
                <a:uFillTx/>
                <a:latin typeface="ITC Franklin Gothic Std Book" panose="020B0504030503020204" pitchFamily="34" charset="0"/>
                <a:ea typeface="+mn-ea"/>
                <a:cs typeface="+mn-cs"/>
              </a:rPr>
              <a:t>: The Army possesses a trove of administrative data (e.g., personnel records, training scores), but has yet to fully leverage these data. </a:t>
            </a:r>
          </a:p>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000" b="1" i="0" u="none" strike="noStrike" kern="1200" cap="none" spc="0" normalizeH="0" baseline="0" noProof="0" dirty="0">
                <a:ln>
                  <a:noFill/>
                </a:ln>
                <a:effectLst/>
                <a:uLnTx/>
                <a:uFillTx/>
                <a:latin typeface="ITC Franklin Gothic Std Book" panose="020B0504030503020204" pitchFamily="34" charset="0"/>
                <a:ea typeface="+mn-ea"/>
                <a:cs typeface="+mn-cs"/>
              </a:rPr>
              <a:t>Purpose</a:t>
            </a:r>
            <a:r>
              <a:rPr kumimoji="0" lang="en-US" sz="2000" b="0" i="0" u="none" strike="noStrike" kern="1200" cap="none" spc="0" normalizeH="0" baseline="0" noProof="0" dirty="0">
                <a:ln>
                  <a:noFill/>
                </a:ln>
                <a:effectLst/>
                <a:uLnTx/>
                <a:uFillTx/>
                <a:latin typeface="ITC Franklin Gothic Std Book" panose="020B0504030503020204" pitchFamily="34" charset="0"/>
                <a:ea typeface="+mn-ea"/>
                <a:cs typeface="+mn-cs"/>
              </a:rPr>
              <a:t>: Using modern data science techniques, we are developing models that integrate existing DOD data to make predictions about Soldier behavior and performance.</a:t>
            </a:r>
          </a:p>
        </p:txBody>
      </p:sp>
      <p:sp>
        <p:nvSpPr>
          <p:cNvPr id="9" name="TextBox 8">
            <a:extLst>
              <a:ext uri="{FF2B5EF4-FFF2-40B4-BE49-F238E27FC236}">
                <a16:creationId xmlns:a16="http://schemas.microsoft.com/office/drawing/2014/main" id="{F1750A59-8272-4BB7-B01A-72DAF77389C0}"/>
              </a:ext>
            </a:extLst>
          </p:cNvPr>
          <p:cNvSpPr txBox="1"/>
          <p:nvPr/>
        </p:nvSpPr>
        <p:spPr>
          <a:xfrm>
            <a:off x="924339" y="2889473"/>
            <a:ext cx="10731893" cy="1769715"/>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effectLst/>
                <a:uLnTx/>
                <a:uFillTx/>
                <a:latin typeface="ITC Franklin Gothic Std Book" panose="020B0504030503020204" pitchFamily="34" charset="0"/>
                <a:ea typeface="+mn-ea"/>
                <a:cs typeface="+mn-cs"/>
              </a:rPr>
              <a:t>Payoff</a:t>
            </a:r>
            <a:r>
              <a:rPr kumimoji="0" lang="en-US" sz="2000" b="0" i="0" u="none" strike="noStrike" kern="1200" cap="none" spc="0" normalizeH="0" baseline="0" noProof="0" dirty="0">
                <a:ln>
                  <a:noFill/>
                </a:ln>
                <a:effectLst/>
                <a:uLnTx/>
                <a:uFillTx/>
                <a:latin typeface="ITC Franklin Gothic Std Book" panose="020B0504030503020204" pitchFamily="34" charset="0"/>
                <a:ea typeface="+mn-ea"/>
                <a:cs typeface="+mn-cs"/>
              </a:rPr>
              <a:t>: Knowledge about how best to utilize data from disparate sources to form a holistic picture of Soldier and unit performance that can be used to: </a:t>
            </a:r>
          </a:p>
          <a:p>
            <a:pPr marL="1257300" marR="0" lvl="3" indent="-342900" algn="l" defTabSz="685800" rtl="0" eaLnBrk="1" fontAlgn="auto" latinLnBrk="0" hangingPunct="1">
              <a:lnSpc>
                <a:spcPct val="100000"/>
              </a:lnSpc>
              <a:spcBef>
                <a:spcPts val="0"/>
              </a:spcBef>
              <a:spcAft>
                <a:spcPts val="600"/>
              </a:spcAft>
              <a:buClrTx/>
              <a:buSzTx/>
              <a:buFont typeface="Times New Roman" panose="02020603050405020304" pitchFamily="18" charset="0"/>
              <a:buChar char="─"/>
              <a:tabLst/>
              <a:defRPr/>
            </a:pPr>
            <a:r>
              <a:rPr kumimoji="0" lang="en-US" b="0" i="0" u="none" strike="noStrike" kern="1200" cap="none" spc="0" normalizeH="0" baseline="0" noProof="0" dirty="0">
                <a:ln>
                  <a:noFill/>
                </a:ln>
                <a:effectLst/>
                <a:uLnTx/>
                <a:uFillTx/>
                <a:latin typeface="ITC Franklin Gothic Std Book" panose="020B0504030503020204" pitchFamily="34" charset="0"/>
                <a:ea typeface="+mn-ea"/>
                <a:cs typeface="+mn-cs"/>
              </a:rPr>
              <a:t>Improve training</a:t>
            </a:r>
          </a:p>
          <a:p>
            <a:pPr marL="1257300" marR="0" lvl="3" indent="-342900" algn="l" defTabSz="685800" rtl="0" eaLnBrk="1" fontAlgn="auto" latinLnBrk="0" hangingPunct="1">
              <a:lnSpc>
                <a:spcPct val="100000"/>
              </a:lnSpc>
              <a:spcBef>
                <a:spcPts val="0"/>
              </a:spcBef>
              <a:spcAft>
                <a:spcPts val="600"/>
              </a:spcAft>
              <a:buClrTx/>
              <a:buSzTx/>
              <a:buFont typeface="Times New Roman" panose="02020603050405020304" pitchFamily="18" charset="0"/>
              <a:buChar char="─"/>
              <a:tabLst/>
              <a:defRPr/>
            </a:pPr>
            <a:r>
              <a:rPr kumimoji="0" lang="en-US" b="0" i="0" u="none" strike="noStrike" kern="1200" cap="none" spc="0" normalizeH="0" baseline="0" noProof="0" dirty="0">
                <a:ln>
                  <a:noFill/>
                </a:ln>
                <a:effectLst/>
                <a:uLnTx/>
                <a:uFillTx/>
                <a:latin typeface="ITC Franklin Gothic Std Book" panose="020B0504030503020204" pitchFamily="34" charset="0"/>
                <a:ea typeface="+mn-ea"/>
                <a:cs typeface="+mn-cs"/>
              </a:rPr>
              <a:t>Identify informative performance metrics </a:t>
            </a:r>
          </a:p>
          <a:p>
            <a:pPr marL="1257300" marR="0" lvl="3" indent="-342900" algn="l" defTabSz="685800" rtl="0" eaLnBrk="1" fontAlgn="auto" latinLnBrk="0" hangingPunct="1">
              <a:lnSpc>
                <a:spcPct val="100000"/>
              </a:lnSpc>
              <a:spcBef>
                <a:spcPts val="0"/>
              </a:spcBef>
              <a:spcAft>
                <a:spcPts val="600"/>
              </a:spcAft>
              <a:buClrTx/>
              <a:buSzTx/>
              <a:buFont typeface="Times New Roman" panose="02020603050405020304" pitchFamily="18" charset="0"/>
              <a:buChar char="─"/>
              <a:tabLst/>
              <a:defRPr/>
            </a:pPr>
            <a:r>
              <a:rPr kumimoji="0" lang="en-US" b="0" i="0" u="none" strike="noStrike" kern="1200" cap="none" spc="0" normalizeH="0" baseline="0" noProof="0" dirty="0">
                <a:ln>
                  <a:noFill/>
                </a:ln>
                <a:effectLst/>
                <a:uLnTx/>
                <a:uFillTx/>
                <a:latin typeface="ITC Franklin Gothic Std Book" panose="020B0504030503020204" pitchFamily="34" charset="0"/>
                <a:ea typeface="+mn-ea"/>
                <a:cs typeface="+mn-cs"/>
              </a:rPr>
              <a:t>Optimize talent management decisions across Soldier lifecycle</a:t>
            </a:r>
          </a:p>
        </p:txBody>
      </p:sp>
      <p:sp>
        <p:nvSpPr>
          <p:cNvPr id="21" name="Oval 20">
            <a:extLst>
              <a:ext uri="{FF2B5EF4-FFF2-40B4-BE49-F238E27FC236}">
                <a16:creationId xmlns:a16="http://schemas.microsoft.com/office/drawing/2014/main" id="{81C795DC-8C8E-4921-A567-E4224D4BA7B8}"/>
              </a:ext>
            </a:extLst>
          </p:cNvPr>
          <p:cNvSpPr/>
          <p:nvPr/>
        </p:nvSpPr>
        <p:spPr>
          <a:xfrm>
            <a:off x="3737847" y="4692340"/>
            <a:ext cx="583661" cy="554477"/>
          </a:xfrm>
          <a:prstGeom prst="ellipse">
            <a:avLst/>
          </a:prstGeom>
          <a:solidFill>
            <a:srgbClr val="F27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2837516-93FB-47DD-B0AB-A37BFA36F86F}"/>
              </a:ext>
            </a:extLst>
          </p:cNvPr>
          <p:cNvSpPr/>
          <p:nvPr/>
        </p:nvSpPr>
        <p:spPr>
          <a:xfrm>
            <a:off x="7961251" y="4678819"/>
            <a:ext cx="583661" cy="554477"/>
          </a:xfrm>
          <a:prstGeom prst="ellipse">
            <a:avLst/>
          </a:prstGeom>
          <a:solidFill>
            <a:srgbClr val="A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E7C2EB73-27D7-42E5-B9B2-7CBF68525F5A}"/>
              </a:ext>
            </a:extLst>
          </p:cNvPr>
          <p:cNvSpPr txBox="1"/>
          <p:nvPr/>
        </p:nvSpPr>
        <p:spPr>
          <a:xfrm>
            <a:off x="4321460" y="4743016"/>
            <a:ext cx="1498736" cy="461665"/>
          </a:xfrm>
          <a:prstGeom prst="rect">
            <a:avLst/>
          </a:prstGeom>
          <a:noFill/>
        </p:spPr>
        <p:txBody>
          <a:bodyPr wrap="square" rtlCol="0">
            <a:spAutoFit/>
          </a:bodyPr>
          <a:lstStyle/>
          <a:p>
            <a:pPr algn="l"/>
            <a:r>
              <a:rPr lang="en-US" sz="1200" b="1" dirty="0">
                <a:latin typeface="Arial" panose="020B0604020202020204" pitchFamily="34" charset="0"/>
                <a:cs typeface="Arial" panose="020B0604020202020204" pitchFamily="34" charset="0"/>
              </a:rPr>
              <a:t>Conceptual mapping</a:t>
            </a:r>
          </a:p>
        </p:txBody>
      </p:sp>
      <p:grpSp>
        <p:nvGrpSpPr>
          <p:cNvPr id="3" name="Group 2">
            <a:extLst>
              <a:ext uri="{FF2B5EF4-FFF2-40B4-BE49-F238E27FC236}">
                <a16:creationId xmlns:a16="http://schemas.microsoft.com/office/drawing/2014/main" id="{54A7CF9B-2062-4B56-9A1C-005E4B9835F6}"/>
              </a:ext>
            </a:extLst>
          </p:cNvPr>
          <p:cNvGrpSpPr/>
          <p:nvPr/>
        </p:nvGrpSpPr>
        <p:grpSpPr>
          <a:xfrm>
            <a:off x="818744" y="4720137"/>
            <a:ext cx="11204641" cy="2071029"/>
            <a:chOff x="818744" y="4664823"/>
            <a:chExt cx="11204641" cy="2071029"/>
          </a:xfrm>
        </p:grpSpPr>
        <p:sp>
          <p:nvSpPr>
            <p:cNvPr id="5" name="Arrow: Chevron 4">
              <a:extLst>
                <a:ext uri="{FF2B5EF4-FFF2-40B4-BE49-F238E27FC236}">
                  <a16:creationId xmlns:a16="http://schemas.microsoft.com/office/drawing/2014/main" id="{740A37D2-4DB9-4F4B-9353-CA9765EC6457}"/>
                </a:ext>
              </a:extLst>
            </p:cNvPr>
            <p:cNvSpPr/>
            <p:nvPr/>
          </p:nvSpPr>
          <p:spPr>
            <a:xfrm>
              <a:off x="818744" y="5428655"/>
              <a:ext cx="2177375" cy="403697"/>
            </a:xfrm>
            <a:prstGeom prst="chevron">
              <a:avLst/>
            </a:prstGeom>
            <a:solidFill>
              <a:srgbClr val="EDA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902C4F60-8C3F-4254-BA82-37AF6D6D7CCD}"/>
                </a:ext>
              </a:extLst>
            </p:cNvPr>
            <p:cNvSpPr/>
            <p:nvPr/>
          </p:nvSpPr>
          <p:spPr>
            <a:xfrm>
              <a:off x="2940991" y="5428654"/>
              <a:ext cx="2177375" cy="403697"/>
            </a:xfrm>
            <a:prstGeom prst="chevron">
              <a:avLst/>
            </a:prstGeom>
            <a:solidFill>
              <a:srgbClr val="F27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B8617303-79DB-42A6-AB12-80550767937A}"/>
                </a:ext>
              </a:extLst>
            </p:cNvPr>
            <p:cNvSpPr/>
            <p:nvPr/>
          </p:nvSpPr>
          <p:spPr>
            <a:xfrm>
              <a:off x="5042148" y="5420547"/>
              <a:ext cx="2177375" cy="403697"/>
            </a:xfrm>
            <a:prstGeom prst="chevron">
              <a:avLst/>
            </a:prstGeom>
            <a:solidFill>
              <a:srgbClr val="47A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608C1760-CB4F-4DC2-B063-0EA9FD72AC7E}"/>
                </a:ext>
              </a:extLst>
            </p:cNvPr>
            <p:cNvSpPr/>
            <p:nvPr/>
          </p:nvSpPr>
          <p:spPr>
            <a:xfrm>
              <a:off x="7164395" y="5420546"/>
              <a:ext cx="2177375" cy="403697"/>
            </a:xfrm>
            <a:prstGeom prst="chevron">
              <a:avLst/>
            </a:prstGeom>
            <a:solidFill>
              <a:srgbClr val="A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34CABE40-C49E-4CA8-ADE8-C28AC86BA880}"/>
                </a:ext>
              </a:extLst>
            </p:cNvPr>
            <p:cNvSpPr/>
            <p:nvPr/>
          </p:nvSpPr>
          <p:spPr>
            <a:xfrm>
              <a:off x="9272047" y="5417303"/>
              <a:ext cx="2177375" cy="403697"/>
            </a:xfrm>
            <a:prstGeom prst="chevr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FDA19C1D-71D9-4A45-ADB1-24FEF997AD11}"/>
                </a:ext>
              </a:extLst>
            </p:cNvPr>
            <p:cNvSpPr/>
            <p:nvPr/>
          </p:nvSpPr>
          <p:spPr>
            <a:xfrm>
              <a:off x="1615600" y="6176725"/>
              <a:ext cx="583661" cy="554477"/>
            </a:xfrm>
            <a:prstGeom prst="ellipse">
              <a:avLst/>
            </a:prstGeom>
            <a:solidFill>
              <a:srgbClr val="EDA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E1889A-C9C4-449E-B454-A1C3838FC51A}"/>
                </a:ext>
              </a:extLst>
            </p:cNvPr>
            <p:cNvSpPr/>
            <p:nvPr/>
          </p:nvSpPr>
          <p:spPr>
            <a:xfrm>
              <a:off x="5804169" y="6142678"/>
              <a:ext cx="583661" cy="554477"/>
            </a:xfrm>
            <a:prstGeom prst="ellipse">
              <a:avLst/>
            </a:prstGeom>
            <a:solidFill>
              <a:srgbClr val="47A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F0DB434-25B5-4DAE-A336-1ACF16064B6E}"/>
                </a:ext>
              </a:extLst>
            </p:cNvPr>
            <p:cNvSpPr/>
            <p:nvPr/>
          </p:nvSpPr>
          <p:spPr>
            <a:xfrm>
              <a:off x="10068903" y="6138065"/>
              <a:ext cx="583661" cy="554477"/>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0C5778C-72F0-4741-9668-C28B48542BEF}"/>
                </a:ext>
              </a:extLst>
            </p:cNvPr>
            <p:cNvCxnSpPr/>
            <p:nvPr/>
          </p:nvCxnSpPr>
          <p:spPr>
            <a:xfrm>
              <a:off x="1907430" y="5778141"/>
              <a:ext cx="0" cy="457288"/>
            </a:xfrm>
            <a:prstGeom prst="line">
              <a:avLst/>
            </a:prstGeom>
            <a:ln w="28575">
              <a:solidFill>
                <a:srgbClr val="EDA05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702E3A-B431-41E5-A883-11B5219306BF}"/>
                </a:ext>
              </a:extLst>
            </p:cNvPr>
            <p:cNvCxnSpPr/>
            <p:nvPr/>
          </p:nvCxnSpPr>
          <p:spPr>
            <a:xfrm>
              <a:off x="4029677" y="5191902"/>
              <a:ext cx="0" cy="457288"/>
            </a:xfrm>
            <a:prstGeom prst="line">
              <a:avLst/>
            </a:prstGeom>
            <a:ln w="28575">
              <a:solidFill>
                <a:srgbClr val="F2707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45B3E2-F0B9-4026-B94F-74832492E76D}"/>
                </a:ext>
              </a:extLst>
            </p:cNvPr>
            <p:cNvCxnSpPr/>
            <p:nvPr/>
          </p:nvCxnSpPr>
          <p:spPr>
            <a:xfrm>
              <a:off x="6095999" y="5719437"/>
              <a:ext cx="0" cy="457288"/>
            </a:xfrm>
            <a:prstGeom prst="line">
              <a:avLst/>
            </a:prstGeom>
            <a:ln w="28575">
              <a:solidFill>
                <a:srgbClr val="47ADB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7D5E824-2836-4A75-B811-2A97E5AAA9E5}"/>
                </a:ext>
              </a:extLst>
            </p:cNvPr>
            <p:cNvCxnSpPr/>
            <p:nvPr/>
          </p:nvCxnSpPr>
          <p:spPr>
            <a:xfrm>
              <a:off x="8253081" y="5093768"/>
              <a:ext cx="0" cy="457288"/>
            </a:xfrm>
            <a:prstGeom prst="line">
              <a:avLst/>
            </a:prstGeom>
            <a:ln w="28575">
              <a:solidFill>
                <a:srgbClr val="A2B97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9397AD-0C5E-4ACF-964B-4A7DCC3680C9}"/>
                </a:ext>
              </a:extLst>
            </p:cNvPr>
            <p:cNvCxnSpPr/>
            <p:nvPr/>
          </p:nvCxnSpPr>
          <p:spPr>
            <a:xfrm>
              <a:off x="10360733" y="5737138"/>
              <a:ext cx="0" cy="457288"/>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CDE36E-E299-470B-B660-21409D7DC908}"/>
                </a:ext>
              </a:extLst>
            </p:cNvPr>
            <p:cNvSpPr txBox="1"/>
            <p:nvPr/>
          </p:nvSpPr>
          <p:spPr>
            <a:xfrm>
              <a:off x="1477653" y="5056060"/>
              <a:ext cx="864404" cy="369332"/>
            </a:xfrm>
            <a:prstGeom prst="rect">
              <a:avLst/>
            </a:prstGeom>
            <a:noFill/>
          </p:spPr>
          <p:txBody>
            <a:bodyPr wrap="none" rtlCol="0">
              <a:spAutoFit/>
            </a:bodyPr>
            <a:lstStyle/>
            <a:p>
              <a:pPr algn="l"/>
              <a:r>
                <a:rPr lang="en-US" b="1" dirty="0">
                  <a:solidFill>
                    <a:srgbClr val="EDA056"/>
                  </a:solidFill>
                  <a:latin typeface="Arial" panose="020B0604020202020204" pitchFamily="34" charset="0"/>
                  <a:cs typeface="Arial" panose="020B0604020202020204" pitchFamily="34" charset="0"/>
                </a:rPr>
                <a:t>Year 1</a:t>
              </a:r>
            </a:p>
          </p:txBody>
        </p:sp>
        <p:sp>
          <p:nvSpPr>
            <p:cNvPr id="34" name="TextBox 33">
              <a:extLst>
                <a:ext uri="{FF2B5EF4-FFF2-40B4-BE49-F238E27FC236}">
                  <a16:creationId xmlns:a16="http://schemas.microsoft.com/office/drawing/2014/main" id="{ACCCB8A6-BA6A-4A77-A6D3-CB96544F32C3}"/>
                </a:ext>
              </a:extLst>
            </p:cNvPr>
            <p:cNvSpPr txBox="1"/>
            <p:nvPr/>
          </p:nvSpPr>
          <p:spPr>
            <a:xfrm>
              <a:off x="5671896" y="5040516"/>
              <a:ext cx="864404" cy="369332"/>
            </a:xfrm>
            <a:prstGeom prst="rect">
              <a:avLst/>
            </a:prstGeom>
            <a:noFill/>
          </p:spPr>
          <p:txBody>
            <a:bodyPr wrap="none" rtlCol="0">
              <a:spAutoFit/>
            </a:bodyPr>
            <a:lstStyle/>
            <a:p>
              <a:pPr algn="l"/>
              <a:r>
                <a:rPr lang="en-US" b="1" dirty="0">
                  <a:solidFill>
                    <a:srgbClr val="47ADB9"/>
                  </a:solidFill>
                  <a:latin typeface="Arial" panose="020B0604020202020204" pitchFamily="34" charset="0"/>
                  <a:cs typeface="Arial" panose="020B0604020202020204" pitchFamily="34" charset="0"/>
                </a:rPr>
                <a:t>Year 3</a:t>
              </a:r>
            </a:p>
          </p:txBody>
        </p:sp>
        <p:sp>
          <p:nvSpPr>
            <p:cNvPr id="35" name="TextBox 34">
              <a:extLst>
                <a:ext uri="{FF2B5EF4-FFF2-40B4-BE49-F238E27FC236}">
                  <a16:creationId xmlns:a16="http://schemas.microsoft.com/office/drawing/2014/main" id="{DF712630-442E-4B71-8C05-641F0DC4EE3F}"/>
                </a:ext>
              </a:extLst>
            </p:cNvPr>
            <p:cNvSpPr txBox="1"/>
            <p:nvPr/>
          </p:nvSpPr>
          <p:spPr>
            <a:xfrm>
              <a:off x="3597177" y="5837995"/>
              <a:ext cx="864404" cy="369332"/>
            </a:xfrm>
            <a:prstGeom prst="rect">
              <a:avLst/>
            </a:prstGeom>
            <a:noFill/>
          </p:spPr>
          <p:txBody>
            <a:bodyPr wrap="none" rtlCol="0">
              <a:spAutoFit/>
            </a:bodyPr>
            <a:lstStyle/>
            <a:p>
              <a:pPr algn="l"/>
              <a:r>
                <a:rPr lang="en-US" b="1" dirty="0">
                  <a:solidFill>
                    <a:srgbClr val="F27078"/>
                  </a:solidFill>
                  <a:latin typeface="Arial" panose="020B0604020202020204" pitchFamily="34" charset="0"/>
                  <a:cs typeface="Arial" panose="020B0604020202020204" pitchFamily="34" charset="0"/>
                </a:rPr>
                <a:t>Year 2</a:t>
              </a:r>
            </a:p>
          </p:txBody>
        </p:sp>
        <p:sp>
          <p:nvSpPr>
            <p:cNvPr id="36" name="TextBox 35">
              <a:extLst>
                <a:ext uri="{FF2B5EF4-FFF2-40B4-BE49-F238E27FC236}">
                  <a16:creationId xmlns:a16="http://schemas.microsoft.com/office/drawing/2014/main" id="{450688FE-C5EA-4FEF-9A3E-2CFCF944300C}"/>
                </a:ext>
              </a:extLst>
            </p:cNvPr>
            <p:cNvSpPr txBox="1"/>
            <p:nvPr/>
          </p:nvSpPr>
          <p:spPr>
            <a:xfrm>
              <a:off x="7822498" y="5829019"/>
              <a:ext cx="864404" cy="369332"/>
            </a:xfrm>
            <a:prstGeom prst="rect">
              <a:avLst/>
            </a:prstGeom>
            <a:noFill/>
          </p:spPr>
          <p:txBody>
            <a:bodyPr wrap="none" rtlCol="0">
              <a:spAutoFit/>
            </a:bodyPr>
            <a:lstStyle/>
            <a:p>
              <a:pPr algn="l"/>
              <a:r>
                <a:rPr lang="en-US" b="1" dirty="0">
                  <a:solidFill>
                    <a:srgbClr val="A2B973"/>
                  </a:solidFill>
                  <a:latin typeface="Arial" panose="020B0604020202020204" pitchFamily="34" charset="0"/>
                  <a:cs typeface="Arial" panose="020B0604020202020204" pitchFamily="34" charset="0"/>
                </a:rPr>
                <a:t>Year 4</a:t>
              </a:r>
            </a:p>
          </p:txBody>
        </p:sp>
        <p:sp>
          <p:nvSpPr>
            <p:cNvPr id="37" name="TextBox 36">
              <a:extLst>
                <a:ext uri="{FF2B5EF4-FFF2-40B4-BE49-F238E27FC236}">
                  <a16:creationId xmlns:a16="http://schemas.microsoft.com/office/drawing/2014/main" id="{2B4A5529-080A-4093-BD97-6DA4DCBEC7E9}"/>
                </a:ext>
              </a:extLst>
            </p:cNvPr>
            <p:cNvSpPr txBox="1"/>
            <p:nvPr/>
          </p:nvSpPr>
          <p:spPr>
            <a:xfrm>
              <a:off x="9934210" y="5048582"/>
              <a:ext cx="864404" cy="369332"/>
            </a:xfrm>
            <a:prstGeom prst="rect">
              <a:avLst/>
            </a:prstGeom>
            <a:noFill/>
          </p:spPr>
          <p:txBody>
            <a:bodyPr wrap="none" rtlCol="0">
              <a:spAutoFit/>
            </a:bodyPr>
            <a:lstStyle/>
            <a:p>
              <a:pPr algn="l"/>
              <a:r>
                <a:rPr lang="en-US" b="1" dirty="0">
                  <a:solidFill>
                    <a:srgbClr val="7F7F7F"/>
                  </a:solidFill>
                  <a:latin typeface="Arial" panose="020B0604020202020204" pitchFamily="34" charset="0"/>
                  <a:cs typeface="Arial" panose="020B0604020202020204" pitchFamily="34" charset="0"/>
                </a:rPr>
                <a:t>Year 5</a:t>
              </a:r>
            </a:p>
          </p:txBody>
        </p:sp>
        <p:pic>
          <p:nvPicPr>
            <p:cNvPr id="43" name="Picture 42" descr="Icon&#10;&#10;Description automatically generated">
              <a:extLst>
                <a:ext uri="{FF2B5EF4-FFF2-40B4-BE49-F238E27FC236}">
                  <a16:creationId xmlns:a16="http://schemas.microsoft.com/office/drawing/2014/main" id="{0892AB42-5396-4A5D-B080-5CCC85D8E412}"/>
                </a:ext>
              </a:extLst>
            </p:cNvPr>
            <p:cNvPicPr>
              <a:picLocks noChangeAspect="1"/>
            </p:cNvPicPr>
            <p:nvPr/>
          </p:nvPicPr>
          <p:blipFill>
            <a:blip r:embed="rId3"/>
            <a:stretch>
              <a:fillRect/>
            </a:stretch>
          </p:blipFill>
          <p:spPr>
            <a:xfrm>
              <a:off x="1656866" y="6198313"/>
              <a:ext cx="491399" cy="491399"/>
            </a:xfrm>
            <a:prstGeom prst="rect">
              <a:avLst/>
            </a:prstGeom>
          </p:spPr>
        </p:pic>
        <p:pic>
          <p:nvPicPr>
            <p:cNvPr id="49" name="Picture 48" descr="A picture containing clipart&#10;&#10;Description automatically generated">
              <a:extLst>
                <a:ext uri="{FF2B5EF4-FFF2-40B4-BE49-F238E27FC236}">
                  <a16:creationId xmlns:a16="http://schemas.microsoft.com/office/drawing/2014/main" id="{88C8BBCE-C382-4B0A-B797-523AFBFC6098}"/>
                </a:ext>
              </a:extLst>
            </p:cNvPr>
            <p:cNvPicPr>
              <a:picLocks noChangeAspect="1"/>
            </p:cNvPicPr>
            <p:nvPr/>
          </p:nvPicPr>
          <p:blipFill>
            <a:blip r:embed="rId4"/>
            <a:stretch>
              <a:fillRect/>
            </a:stretch>
          </p:blipFill>
          <p:spPr>
            <a:xfrm>
              <a:off x="3825593" y="4727623"/>
              <a:ext cx="408121" cy="408121"/>
            </a:xfrm>
            <a:prstGeom prst="rect">
              <a:avLst/>
            </a:prstGeom>
          </p:spPr>
        </p:pic>
        <p:pic>
          <p:nvPicPr>
            <p:cNvPr id="54" name="Picture 53" descr="Icon&#10;&#10;Description automatically generated">
              <a:extLst>
                <a:ext uri="{FF2B5EF4-FFF2-40B4-BE49-F238E27FC236}">
                  <a16:creationId xmlns:a16="http://schemas.microsoft.com/office/drawing/2014/main" id="{FF5522F6-2649-43B2-9A7C-0918965C903F}"/>
                </a:ext>
              </a:extLst>
            </p:cNvPr>
            <p:cNvPicPr>
              <a:picLocks noChangeAspect="1"/>
            </p:cNvPicPr>
            <p:nvPr/>
          </p:nvPicPr>
          <p:blipFill>
            <a:blip r:embed="rId5"/>
            <a:stretch>
              <a:fillRect/>
            </a:stretch>
          </p:blipFill>
          <p:spPr>
            <a:xfrm>
              <a:off x="6065390" y="6272622"/>
              <a:ext cx="285362" cy="285362"/>
            </a:xfrm>
            <a:prstGeom prst="rect">
              <a:avLst/>
            </a:prstGeom>
          </p:spPr>
        </p:pic>
        <p:pic>
          <p:nvPicPr>
            <p:cNvPr id="55" name="Picture 54" descr="Icon&#10;&#10;Description automatically generated">
              <a:extLst>
                <a:ext uri="{FF2B5EF4-FFF2-40B4-BE49-F238E27FC236}">
                  <a16:creationId xmlns:a16="http://schemas.microsoft.com/office/drawing/2014/main" id="{BE218955-2BBA-4B6A-8930-8AD500E55729}"/>
                </a:ext>
              </a:extLst>
            </p:cNvPr>
            <p:cNvPicPr>
              <a:picLocks noChangeAspect="1"/>
            </p:cNvPicPr>
            <p:nvPr/>
          </p:nvPicPr>
          <p:blipFill>
            <a:blip r:embed="rId5"/>
            <a:stretch>
              <a:fillRect/>
            </a:stretch>
          </p:blipFill>
          <p:spPr>
            <a:xfrm rot="20802887">
              <a:off x="5832128" y="6296582"/>
              <a:ext cx="285362" cy="285362"/>
            </a:xfrm>
            <a:prstGeom prst="rect">
              <a:avLst/>
            </a:prstGeom>
          </p:spPr>
        </p:pic>
        <p:pic>
          <p:nvPicPr>
            <p:cNvPr id="61" name="Picture 60" descr="Icon&#10;&#10;Description automatically generated">
              <a:extLst>
                <a:ext uri="{FF2B5EF4-FFF2-40B4-BE49-F238E27FC236}">
                  <a16:creationId xmlns:a16="http://schemas.microsoft.com/office/drawing/2014/main" id="{543DCB37-9D0D-4198-A2A3-19D0DBE6E44E}"/>
                </a:ext>
              </a:extLst>
            </p:cNvPr>
            <p:cNvPicPr>
              <a:picLocks noChangeAspect="1"/>
            </p:cNvPicPr>
            <p:nvPr/>
          </p:nvPicPr>
          <p:blipFill>
            <a:blip r:embed="rId6"/>
            <a:stretch>
              <a:fillRect/>
            </a:stretch>
          </p:blipFill>
          <p:spPr>
            <a:xfrm>
              <a:off x="10142548" y="6189721"/>
              <a:ext cx="436369" cy="436369"/>
            </a:xfrm>
            <a:prstGeom prst="rect">
              <a:avLst/>
            </a:prstGeom>
          </p:spPr>
        </p:pic>
        <p:sp>
          <p:nvSpPr>
            <p:cNvPr id="62" name="TextBox 61">
              <a:extLst>
                <a:ext uri="{FF2B5EF4-FFF2-40B4-BE49-F238E27FC236}">
                  <a16:creationId xmlns:a16="http://schemas.microsoft.com/office/drawing/2014/main" id="{3EFDB909-91CA-4682-9D48-3175A62B207A}"/>
                </a:ext>
              </a:extLst>
            </p:cNvPr>
            <p:cNvSpPr txBox="1"/>
            <p:nvPr/>
          </p:nvSpPr>
          <p:spPr>
            <a:xfrm>
              <a:off x="2197775" y="6215539"/>
              <a:ext cx="1498736" cy="461665"/>
            </a:xfrm>
            <a:prstGeom prst="rect">
              <a:avLst/>
            </a:prstGeom>
            <a:noFill/>
          </p:spPr>
          <p:txBody>
            <a:bodyPr wrap="square" rtlCol="0">
              <a:spAutoFit/>
            </a:bodyPr>
            <a:lstStyle/>
            <a:p>
              <a:pPr algn="l"/>
              <a:r>
                <a:rPr lang="en-US" sz="1200" b="1" dirty="0">
                  <a:latin typeface="Arial" panose="020B0604020202020204" pitchFamily="34" charset="0"/>
                  <a:cs typeface="Arial" panose="020B0604020202020204" pitchFamily="34" charset="0"/>
                </a:rPr>
                <a:t>Data discovery and preparation</a:t>
              </a:r>
            </a:p>
          </p:txBody>
        </p:sp>
        <p:sp>
          <p:nvSpPr>
            <p:cNvPr id="64" name="TextBox 63">
              <a:extLst>
                <a:ext uri="{FF2B5EF4-FFF2-40B4-BE49-F238E27FC236}">
                  <a16:creationId xmlns:a16="http://schemas.microsoft.com/office/drawing/2014/main" id="{AA8A1F3F-D22B-43ED-BC75-6CF9CAA9C1AF}"/>
                </a:ext>
              </a:extLst>
            </p:cNvPr>
            <p:cNvSpPr txBox="1"/>
            <p:nvPr/>
          </p:nvSpPr>
          <p:spPr>
            <a:xfrm>
              <a:off x="6395075" y="6089521"/>
              <a:ext cx="1498736" cy="646331"/>
            </a:xfrm>
            <a:prstGeom prst="rect">
              <a:avLst/>
            </a:prstGeom>
            <a:noFill/>
          </p:spPr>
          <p:txBody>
            <a:bodyPr wrap="square" rtlCol="0">
              <a:spAutoFit/>
            </a:bodyPr>
            <a:lstStyle/>
            <a:p>
              <a:pPr algn="l"/>
              <a:r>
                <a:rPr lang="en-US" sz="1200" b="1" dirty="0">
                  <a:latin typeface="Arial" panose="020B0604020202020204" pitchFamily="34" charset="0"/>
                  <a:cs typeface="Arial" panose="020B0604020202020204" pitchFamily="34" charset="0"/>
                </a:rPr>
                <a:t>Statistical development of constructs</a:t>
              </a:r>
            </a:p>
          </p:txBody>
        </p:sp>
        <p:sp>
          <p:nvSpPr>
            <p:cNvPr id="65" name="TextBox 64">
              <a:extLst>
                <a:ext uri="{FF2B5EF4-FFF2-40B4-BE49-F238E27FC236}">
                  <a16:creationId xmlns:a16="http://schemas.microsoft.com/office/drawing/2014/main" id="{F2234C5E-C902-4812-B723-3F45145474A6}"/>
                </a:ext>
              </a:extLst>
            </p:cNvPr>
            <p:cNvSpPr txBox="1"/>
            <p:nvPr/>
          </p:nvSpPr>
          <p:spPr>
            <a:xfrm>
              <a:off x="8544863" y="4685842"/>
              <a:ext cx="1498736" cy="461665"/>
            </a:xfrm>
            <a:prstGeom prst="rect">
              <a:avLst/>
            </a:prstGeom>
            <a:noFill/>
          </p:spPr>
          <p:txBody>
            <a:bodyPr wrap="square" rtlCol="0">
              <a:spAutoFit/>
            </a:bodyPr>
            <a:lstStyle/>
            <a:p>
              <a:pPr algn="l"/>
              <a:r>
                <a:rPr lang="en-US" sz="1200" b="1" dirty="0">
                  <a:latin typeface="Arial" panose="020B0604020202020204" pitchFamily="34" charset="0"/>
                  <a:cs typeface="Arial" panose="020B0604020202020204" pitchFamily="34" charset="0"/>
                </a:rPr>
                <a:t>Construction of statistical models</a:t>
              </a:r>
            </a:p>
          </p:txBody>
        </p:sp>
        <p:sp>
          <p:nvSpPr>
            <p:cNvPr id="66" name="TextBox 65">
              <a:extLst>
                <a:ext uri="{FF2B5EF4-FFF2-40B4-BE49-F238E27FC236}">
                  <a16:creationId xmlns:a16="http://schemas.microsoft.com/office/drawing/2014/main" id="{D0D8969A-8911-480A-935D-999C8A1B353E}"/>
                </a:ext>
              </a:extLst>
            </p:cNvPr>
            <p:cNvSpPr txBox="1"/>
            <p:nvPr/>
          </p:nvSpPr>
          <p:spPr>
            <a:xfrm>
              <a:off x="10659261" y="6188745"/>
              <a:ext cx="1364124" cy="461665"/>
            </a:xfrm>
            <a:prstGeom prst="rect">
              <a:avLst/>
            </a:prstGeom>
            <a:noFill/>
          </p:spPr>
          <p:txBody>
            <a:bodyPr wrap="square" rtlCol="0">
              <a:spAutoFit/>
            </a:bodyPr>
            <a:lstStyle/>
            <a:p>
              <a:pPr algn="l"/>
              <a:r>
                <a:rPr lang="en-US" sz="1200" b="1" dirty="0">
                  <a:latin typeface="Arial" panose="020B0604020202020204" pitchFamily="34" charset="0"/>
                  <a:cs typeface="Arial" panose="020B0604020202020204" pitchFamily="34" charset="0"/>
                </a:rPr>
                <a:t>Fill gaps/</a:t>
              </a:r>
            </a:p>
            <a:p>
              <a:pPr algn="l"/>
              <a:r>
                <a:rPr lang="en-US" sz="1200" b="1" dirty="0">
                  <a:latin typeface="Arial" panose="020B0604020202020204" pitchFamily="34" charset="0"/>
                  <a:cs typeface="Arial" panose="020B0604020202020204" pitchFamily="34" charset="0"/>
                </a:rPr>
                <a:t>Validate models</a:t>
              </a:r>
            </a:p>
          </p:txBody>
        </p:sp>
        <p:sp>
          <p:nvSpPr>
            <p:cNvPr id="69" name="Oval 68">
              <a:extLst>
                <a:ext uri="{FF2B5EF4-FFF2-40B4-BE49-F238E27FC236}">
                  <a16:creationId xmlns:a16="http://schemas.microsoft.com/office/drawing/2014/main" id="{96A1CE67-FF81-4EF6-BB7D-C89BC76DF57C}"/>
                </a:ext>
              </a:extLst>
            </p:cNvPr>
            <p:cNvSpPr/>
            <p:nvPr/>
          </p:nvSpPr>
          <p:spPr>
            <a:xfrm>
              <a:off x="8169632" y="4664823"/>
              <a:ext cx="166851" cy="164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51F569B-5DF7-43CC-8587-B03CAD747D51}"/>
                </a:ext>
              </a:extLst>
            </p:cNvPr>
            <p:cNvSpPr/>
            <p:nvPr/>
          </p:nvSpPr>
          <p:spPr>
            <a:xfrm>
              <a:off x="8033844" y="4979282"/>
              <a:ext cx="114300" cy="6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FAD88CA-091B-4D1C-94AD-A3D33EFEFE24}"/>
                </a:ext>
              </a:extLst>
            </p:cNvPr>
            <p:cNvSpPr/>
            <p:nvPr/>
          </p:nvSpPr>
          <p:spPr>
            <a:xfrm>
              <a:off x="8194128" y="4979282"/>
              <a:ext cx="114300" cy="6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A425DB6-F980-4359-9A25-4F2B7D8994CC}"/>
                </a:ext>
              </a:extLst>
            </p:cNvPr>
            <p:cNvSpPr/>
            <p:nvPr/>
          </p:nvSpPr>
          <p:spPr>
            <a:xfrm>
              <a:off x="8350470" y="4979285"/>
              <a:ext cx="114300" cy="6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6E19812E-A4DA-4F5A-A5FA-416A136CDF8D}"/>
                </a:ext>
              </a:extLst>
            </p:cNvPr>
            <p:cNvCxnSpPr>
              <a:cxnSpLocks/>
              <a:stCxn id="69" idx="4"/>
              <a:endCxn id="71" idx="0"/>
            </p:cNvCxnSpPr>
            <p:nvPr/>
          </p:nvCxnSpPr>
          <p:spPr>
            <a:xfrm flipH="1">
              <a:off x="8251278" y="4829505"/>
              <a:ext cx="1780" cy="149777"/>
            </a:xfrm>
            <a:prstGeom prst="straightConnector1">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9E9A6CD-FABB-43F5-952C-B8B804750C3A}"/>
                </a:ext>
              </a:extLst>
            </p:cNvPr>
            <p:cNvCxnSpPr>
              <a:cxnSpLocks/>
              <a:stCxn id="69" idx="5"/>
              <a:endCxn id="72" idx="0"/>
            </p:cNvCxnSpPr>
            <p:nvPr/>
          </p:nvCxnSpPr>
          <p:spPr>
            <a:xfrm>
              <a:off x="8312048" y="4805388"/>
              <a:ext cx="95572" cy="173897"/>
            </a:xfrm>
            <a:prstGeom prst="straightConnector1">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0DEA651-5E46-4621-9896-1A979B3CBC24}"/>
                </a:ext>
              </a:extLst>
            </p:cNvPr>
            <p:cNvCxnSpPr>
              <a:cxnSpLocks/>
              <a:stCxn id="69" idx="3"/>
              <a:endCxn id="70" idx="0"/>
            </p:cNvCxnSpPr>
            <p:nvPr/>
          </p:nvCxnSpPr>
          <p:spPr>
            <a:xfrm flipH="1">
              <a:off x="8090994" y="4805388"/>
              <a:ext cx="103073" cy="173894"/>
            </a:xfrm>
            <a:prstGeom prst="straightConnector1">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657DA52E-430B-494B-A88E-A39DA2C7753B}"/>
                </a:ext>
              </a:extLst>
            </p:cNvPr>
            <p:cNvSpPr txBox="1"/>
            <p:nvPr/>
          </p:nvSpPr>
          <p:spPr>
            <a:xfrm>
              <a:off x="8260765" y="4763589"/>
              <a:ext cx="200673" cy="153888"/>
            </a:xfrm>
            <a:prstGeom prst="rect">
              <a:avLst/>
            </a:prstGeom>
            <a:noFill/>
          </p:spPr>
          <p:txBody>
            <a:bodyPr wrap="square" rtlCol="0">
              <a:spAutoFit/>
            </a:bodyPr>
            <a:lstStyle/>
            <a:p>
              <a:pPr algn="l"/>
              <a:r>
                <a:rPr lang="en-US" sz="400" dirty="0">
                  <a:solidFill>
                    <a:schemeClr val="bg1"/>
                  </a:solidFill>
                  <a:latin typeface="ITC Franklin Gothic Std Book" panose="020B0504030503020204" pitchFamily="34" charset="0"/>
                </a:rPr>
                <a:t>+</a:t>
              </a:r>
            </a:p>
          </p:txBody>
        </p:sp>
        <p:sp>
          <p:nvSpPr>
            <p:cNvPr id="83" name="TextBox 82">
              <a:extLst>
                <a:ext uri="{FF2B5EF4-FFF2-40B4-BE49-F238E27FC236}">
                  <a16:creationId xmlns:a16="http://schemas.microsoft.com/office/drawing/2014/main" id="{ABBA325E-6212-4086-B649-18103E5333AD}"/>
                </a:ext>
              </a:extLst>
            </p:cNvPr>
            <p:cNvSpPr txBox="1"/>
            <p:nvPr/>
          </p:nvSpPr>
          <p:spPr>
            <a:xfrm>
              <a:off x="8023673" y="4724186"/>
              <a:ext cx="200673" cy="215444"/>
            </a:xfrm>
            <a:prstGeom prst="rect">
              <a:avLst/>
            </a:prstGeom>
            <a:noFill/>
          </p:spPr>
          <p:txBody>
            <a:bodyPr wrap="square" rtlCol="0">
              <a:spAutoFit/>
            </a:bodyPr>
            <a:lstStyle/>
            <a:p>
              <a:pPr algn="l"/>
              <a:r>
                <a:rPr lang="en-US" sz="800" dirty="0">
                  <a:solidFill>
                    <a:schemeClr val="bg1"/>
                  </a:solidFill>
                  <a:latin typeface="ITC Franklin Gothic Std Book" panose="020B0504030503020204" pitchFamily="34" charset="0"/>
                </a:rPr>
                <a:t>-</a:t>
              </a:r>
            </a:p>
          </p:txBody>
        </p:sp>
        <p:sp>
          <p:nvSpPr>
            <p:cNvPr id="84" name="TextBox 83">
              <a:extLst>
                <a:ext uri="{FF2B5EF4-FFF2-40B4-BE49-F238E27FC236}">
                  <a16:creationId xmlns:a16="http://schemas.microsoft.com/office/drawing/2014/main" id="{0F2346DC-1579-4EA3-B777-F1D95EB0DD27}"/>
                </a:ext>
              </a:extLst>
            </p:cNvPr>
            <p:cNvSpPr txBox="1"/>
            <p:nvPr/>
          </p:nvSpPr>
          <p:spPr>
            <a:xfrm>
              <a:off x="8174049" y="4789864"/>
              <a:ext cx="200673" cy="153888"/>
            </a:xfrm>
            <a:prstGeom prst="rect">
              <a:avLst/>
            </a:prstGeom>
            <a:noFill/>
          </p:spPr>
          <p:txBody>
            <a:bodyPr wrap="square" rtlCol="0">
              <a:spAutoFit/>
            </a:bodyPr>
            <a:lstStyle/>
            <a:p>
              <a:pPr algn="l"/>
              <a:r>
                <a:rPr lang="en-US" sz="400" dirty="0">
                  <a:solidFill>
                    <a:schemeClr val="bg1"/>
                  </a:solidFill>
                  <a:latin typeface="ITC Franklin Gothic Std Book" panose="020B0504030503020204" pitchFamily="34" charset="0"/>
                </a:rPr>
                <a:t>+</a:t>
              </a:r>
            </a:p>
          </p:txBody>
        </p:sp>
      </p:grpSp>
    </p:spTree>
    <p:extLst>
      <p:ext uri="{BB962C8B-B14F-4D97-AF65-F5344CB8AC3E}">
        <p14:creationId xmlns:p14="http://schemas.microsoft.com/office/powerpoint/2010/main" val="2779031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4D969-9D86-7364-D932-76C947AFF953}"/>
              </a:ext>
            </a:extLst>
          </p:cNvPr>
          <p:cNvSpPr>
            <a:spLocks noGrp="1"/>
          </p:cNvSpPr>
          <p:nvPr>
            <p:ph type="title"/>
          </p:nvPr>
        </p:nvSpPr>
        <p:spPr/>
        <p:txBody>
          <a:bodyPr/>
          <a:lstStyle/>
          <a:p>
            <a:endParaRPr lang="en-US"/>
          </a:p>
        </p:txBody>
      </p:sp>
      <p:sp>
        <p:nvSpPr>
          <p:cNvPr id="2" name="Text Placeholder 1">
            <a:extLst>
              <a:ext uri="{FF2B5EF4-FFF2-40B4-BE49-F238E27FC236}">
                <a16:creationId xmlns:a16="http://schemas.microsoft.com/office/drawing/2014/main" id="{067DEF82-1734-12CD-BEC6-A84967382DE2}"/>
              </a:ext>
            </a:extLst>
          </p:cNvPr>
          <p:cNvSpPr>
            <a:spLocks noGrp="1"/>
          </p:cNvSpPr>
          <p:nvPr>
            <p:ph type="body" sz="quarter" idx="4294967295"/>
          </p:nvPr>
        </p:nvSpPr>
        <p:spPr>
          <a:xfrm>
            <a:off x="0" y="244475"/>
            <a:ext cx="12192000" cy="508000"/>
          </a:xfrm>
          <a:prstGeom prst="rect">
            <a:avLst/>
          </a:prstGeom>
        </p:spPr>
        <p:txBody>
          <a:bodyPr vert="horz" lIns="91440" tIns="45720" rIns="91440" bIns="45720" anchor="t">
            <a:normAutofit fontScale="85000" lnSpcReduction="20000"/>
          </a:bodyPr>
          <a:lstStyle/>
          <a:p>
            <a:pPr marL="0" indent="0" algn="ctr">
              <a:buNone/>
            </a:pPr>
            <a:r>
              <a:rPr lang="en-US" sz="4200" b="1" dirty="0">
                <a:solidFill>
                  <a:srgbClr val="DE6201"/>
                </a:solidFill>
                <a:latin typeface="ITC Franklin Gothic Std Book" panose="020B0504030503020204" pitchFamily="34" charset="0"/>
              </a:rPr>
              <a:t>Conceptual Performance Framework</a:t>
            </a:r>
            <a:endParaRPr lang="en-US" sz="3600" b="1" dirty="0">
              <a:solidFill>
                <a:srgbClr val="DE6201"/>
              </a:solidFill>
              <a:latin typeface="ITC Franklin Gothic Std Book" panose="020B0504030503020204" pitchFamily="34" charset="0"/>
            </a:endParaRPr>
          </a:p>
        </p:txBody>
      </p:sp>
      <p:pic>
        <p:nvPicPr>
          <p:cNvPr id="5" name="Picture 5" descr="Diagram&#10;&#10;Description automatically generated">
            <a:extLst>
              <a:ext uri="{FF2B5EF4-FFF2-40B4-BE49-F238E27FC236}">
                <a16:creationId xmlns:a16="http://schemas.microsoft.com/office/drawing/2014/main" id="{9E76BA96-BEB7-D5F2-083A-461562ED1565}"/>
              </a:ext>
            </a:extLst>
          </p:cNvPr>
          <p:cNvPicPr>
            <a:picLocks noChangeAspect="1"/>
          </p:cNvPicPr>
          <p:nvPr/>
        </p:nvPicPr>
        <p:blipFill rotWithShape="1">
          <a:blip r:embed="rId3"/>
          <a:srcRect l="9048" t="2230" r="9205" b="5468"/>
          <a:stretch/>
        </p:blipFill>
        <p:spPr>
          <a:xfrm>
            <a:off x="2191010" y="700663"/>
            <a:ext cx="8549717" cy="5433009"/>
          </a:xfrm>
          <a:prstGeom prst="rect">
            <a:avLst/>
          </a:prstGeom>
        </p:spPr>
      </p:pic>
    </p:spTree>
    <p:extLst>
      <p:ext uri="{BB962C8B-B14F-4D97-AF65-F5344CB8AC3E}">
        <p14:creationId xmlns:p14="http://schemas.microsoft.com/office/powerpoint/2010/main" val="3907249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D95DF94F-54D6-024D-90AA-C7329F00D802}"/>
              </a:ext>
            </a:extLst>
          </p:cNvPr>
          <p:cNvSpPr>
            <a:spLocks noGrp="1"/>
          </p:cNvSpPr>
          <p:nvPr>
            <p:ph type="body" sz="quarter" idx="10"/>
          </p:nvPr>
        </p:nvSpPr>
        <p:spPr>
          <a:xfrm>
            <a:off x="0" y="196947"/>
            <a:ext cx="12192000" cy="457200"/>
          </a:xfrm>
        </p:spPr>
        <p:txBody>
          <a:bodyPr vert="horz" lIns="91440" tIns="45720" rIns="91440" bIns="45720" anchor="t">
            <a:noAutofit/>
          </a:bodyPr>
          <a:lstStyle/>
          <a:p>
            <a:r>
              <a:rPr lang="en-US" sz="3600" b="1" dirty="0">
                <a:solidFill>
                  <a:srgbClr val="E36C0B"/>
                </a:solidFill>
                <a:latin typeface="ITC Franklin Gothic Std Book"/>
              </a:rPr>
              <a:t>Quantitative Analysis – Measures of Soldier Resilience</a:t>
            </a:r>
            <a:endParaRPr lang="en-US" dirty="0" err="1"/>
          </a:p>
          <a:p>
            <a:endParaRPr lang="en-US" sz="3600" b="1" dirty="0">
              <a:solidFill>
                <a:srgbClr val="E36C0B"/>
              </a:solidFill>
              <a:latin typeface="ITC Franklin Gothic Std Book"/>
            </a:endParaRPr>
          </a:p>
        </p:txBody>
      </p:sp>
      <p:pic>
        <p:nvPicPr>
          <p:cNvPr id="7" name="Picture 2" descr="Full article: The role of community context and psychological well-being  for physical health: A dyadic study of military couples">
            <a:extLst>
              <a:ext uri="{FF2B5EF4-FFF2-40B4-BE49-F238E27FC236}">
                <a16:creationId xmlns:a16="http://schemas.microsoft.com/office/drawing/2014/main" id="{69C5B680-F2B0-4DD7-B162-49BA68CE86D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1406" y="1756127"/>
            <a:ext cx="2139144" cy="285219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33D0137-B4B5-44A7-951D-6107C06FF129}"/>
              </a:ext>
            </a:extLst>
          </p:cNvPr>
          <p:cNvSpPr/>
          <p:nvPr/>
        </p:nvSpPr>
        <p:spPr>
          <a:xfrm>
            <a:off x="344052" y="1013184"/>
            <a:ext cx="9231463" cy="4339650"/>
          </a:xfrm>
          <a:prstGeom prst="rect">
            <a:avLst/>
          </a:prstGeom>
        </p:spPr>
        <p:txBody>
          <a:bodyPr wrap="square">
            <a:spAutoFit/>
          </a:bodyPr>
          <a:lstStyle/>
          <a:p>
            <a:pPr defTabSz="685800">
              <a:spcBef>
                <a:spcPts val="600"/>
              </a:spcBef>
              <a:spcAft>
                <a:spcPts val="1800"/>
              </a:spcAft>
              <a:defRPr/>
            </a:pPr>
            <a:r>
              <a:rPr lang="en-US" sz="2400" b="1" dirty="0">
                <a:latin typeface="ITC Franklin Gothic Std Book" panose="020B0504030503020204" pitchFamily="34" charset="0"/>
              </a:rPr>
              <a:t>Global Assessment Tool:</a:t>
            </a:r>
            <a:r>
              <a:rPr lang="en-US" sz="2400" dirty="0">
                <a:latin typeface="ITC Franklin Gothic Std Book" panose="020B0504030503020204" pitchFamily="34" charset="0"/>
              </a:rPr>
              <a:t> The GAT is a self-assessment tool of resilience-related characteristics completed once a year by all active-duty Soldiers.</a:t>
            </a:r>
          </a:p>
          <a:p>
            <a:pPr lvl="0" defTabSz="685800">
              <a:spcBef>
                <a:spcPts val="600"/>
              </a:spcBef>
              <a:spcAft>
                <a:spcPts val="1800"/>
              </a:spcAft>
              <a:defRPr/>
            </a:pPr>
            <a:r>
              <a:rPr lang="en-US" sz="2400" b="1" dirty="0">
                <a:latin typeface="ITC Franklin Gothic Std Book" panose="020B0504030503020204" pitchFamily="34" charset="0"/>
              </a:rPr>
              <a:t>Problem: </a:t>
            </a:r>
            <a:r>
              <a:rPr lang="en-US" sz="2400" dirty="0">
                <a:latin typeface="ITC Franklin Gothic Std Book" panose="020B0504030503020204" pitchFamily="34" charset="0"/>
              </a:rPr>
              <a:t>Longitudinal psychometrics of the tool are undocumented.</a:t>
            </a:r>
          </a:p>
          <a:p>
            <a:pPr lvl="0" defTabSz="685800">
              <a:spcBef>
                <a:spcPts val="600"/>
              </a:spcBef>
              <a:spcAft>
                <a:spcPts val="1800"/>
              </a:spcAft>
              <a:defRPr/>
            </a:pPr>
            <a:r>
              <a:rPr lang="en-US" sz="2400" b="1" dirty="0">
                <a:latin typeface="ITC Franklin Gothic Std Book" panose="020B0504030503020204" pitchFamily="34" charset="0"/>
              </a:rPr>
              <a:t>Analysis</a:t>
            </a:r>
            <a:r>
              <a:rPr lang="en-US" sz="2400" dirty="0">
                <a:latin typeface="ITC Franklin Gothic Std Book" panose="020B0504030503020204" pitchFamily="34" charset="0"/>
              </a:rPr>
              <a:t>: Examined whether GAT measures change over time at the population-level (e.g., mean-level changes, rank-order changes) and individual-level (e.g., reliable change); methods: t-tests, RM-ANOVA, RM-MLM, RM-SEM, reliable change index.</a:t>
            </a:r>
          </a:p>
          <a:p>
            <a:pPr defTabSz="685800">
              <a:spcBef>
                <a:spcPts val="600"/>
              </a:spcBef>
              <a:spcAft>
                <a:spcPts val="1800"/>
              </a:spcAft>
              <a:defRPr/>
            </a:pPr>
            <a:r>
              <a:rPr lang="en-US" sz="2400" b="1" dirty="0">
                <a:latin typeface="ITC Franklin Gothic Std Book" panose="020B0504030503020204" pitchFamily="34" charset="0"/>
              </a:rPr>
              <a:t>Payoff</a:t>
            </a:r>
            <a:r>
              <a:rPr lang="en-US" sz="2400" dirty="0">
                <a:latin typeface="ITC Franklin Gothic Std Book" panose="020B0504030503020204" pitchFamily="34" charset="0"/>
              </a:rPr>
              <a:t>: This research helps inform the psychometric characteristic of the GAT measures and how to integrate them into performance models.</a:t>
            </a:r>
          </a:p>
        </p:txBody>
      </p:sp>
      <p:sp>
        <p:nvSpPr>
          <p:cNvPr id="11" name="TextBox 10">
            <a:extLst>
              <a:ext uri="{FF2B5EF4-FFF2-40B4-BE49-F238E27FC236}">
                <a16:creationId xmlns:a16="http://schemas.microsoft.com/office/drawing/2014/main" id="{6232243E-6388-450F-B9D8-C27DC7CDD110}"/>
              </a:ext>
            </a:extLst>
          </p:cNvPr>
          <p:cNvSpPr txBox="1"/>
          <p:nvPr/>
        </p:nvSpPr>
        <p:spPr>
          <a:xfrm>
            <a:off x="1692038" y="5729430"/>
            <a:ext cx="8807924"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Ratcliff, N. J., Thurston, J., Goldstein, J. R., Lancaster, V. A., Shipp, S. S., Keller, S. A., &amp; Ervin, K. S. (2021).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Examining the population level and individual level longitudinal stability of psychosocial measures in the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US Army’s Global Assessment Tool (GAT).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Military Psychology</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1-14.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https://doi.org/10.1080/08995605.2021.1984741</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07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90500"/>
            <a:ext cx="12192000" cy="457200"/>
          </a:xfrm>
          <a:prstGeom prst="rect">
            <a:avLst/>
          </a:prstGeom>
        </p:spPr>
        <p:txBody>
          <a:bodyPr lIns="91440" tIns="45720" rIns="91440" bIns="45720" anchor="t"/>
          <a:lstStyle/>
          <a:p>
            <a:pPr marL="0" indent="0" algn="ctr">
              <a:buNone/>
            </a:pPr>
            <a:r>
              <a:rPr lang="en-US" sz="3600" b="1" dirty="0">
                <a:solidFill>
                  <a:srgbClr val="E36C0B"/>
                </a:solidFill>
                <a:latin typeface="ITC Franklin Gothic Std Book"/>
              </a:rPr>
              <a:t>Longitudinal Stability of the GAT – Selected Results</a:t>
            </a:r>
            <a:endParaRPr lang="en-US" dirty="0">
              <a:latin typeface="ITC Franklin Gothic Std Book"/>
            </a:endParaRPr>
          </a:p>
        </p:txBody>
      </p:sp>
      <p:sp>
        <p:nvSpPr>
          <p:cNvPr id="6" name="Rectangle 5"/>
          <p:cNvSpPr/>
          <p:nvPr/>
        </p:nvSpPr>
        <p:spPr>
          <a:xfrm>
            <a:off x="935913" y="1057129"/>
            <a:ext cx="10833652" cy="1308050"/>
          </a:xfrm>
          <a:prstGeom prst="rect">
            <a:avLst/>
          </a:prstGeom>
        </p:spPr>
        <p:txBody>
          <a:bodyPr wrap="square">
            <a:spAutoFit/>
          </a:bodyPr>
          <a:lstStyle/>
          <a:p>
            <a:pPr marL="800100" marR="0" lvl="1" indent="-342900" algn="l" defTabSz="685800" rtl="0" eaLnBrk="1" fontAlgn="auto" latinLnBrk="0" hangingPunct="1">
              <a:lnSpc>
                <a:spcPct val="100000"/>
              </a:lnSpc>
              <a:spcBef>
                <a:spcPts val="600"/>
              </a:spcBef>
              <a:spcAft>
                <a:spcPts val="600"/>
              </a:spcAft>
              <a:buClrTx/>
              <a:buSzTx/>
              <a:buFont typeface="Arial"/>
              <a:buChar char="•"/>
              <a:tabLst/>
              <a:defRPr/>
            </a:pPr>
            <a:endParaRPr kumimoji="0" lang="en-US" sz="1800" b="0" i="0" u="none" strike="noStrike" kern="1200" cap="none" spc="0" normalizeH="0" baseline="0" noProof="0" dirty="0">
              <a:ln>
                <a:noFill/>
              </a:ln>
              <a:solidFill>
                <a:srgbClr val="FF0000"/>
              </a:solidFill>
              <a:effectLst/>
              <a:uLnTx/>
              <a:uFillTx/>
              <a:latin typeface="ITC Franklin Gothic Std Book" panose="020B0504030503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p:txBody>
      </p:sp>
      <p:grpSp>
        <p:nvGrpSpPr>
          <p:cNvPr id="17" name="Group 16">
            <a:extLst>
              <a:ext uri="{FF2B5EF4-FFF2-40B4-BE49-F238E27FC236}">
                <a16:creationId xmlns:a16="http://schemas.microsoft.com/office/drawing/2014/main" id="{FAD46418-3425-413C-9329-984F426E0C5D}"/>
              </a:ext>
            </a:extLst>
          </p:cNvPr>
          <p:cNvGrpSpPr>
            <a:grpSpLocks noChangeAspect="1"/>
          </p:cNvGrpSpPr>
          <p:nvPr/>
        </p:nvGrpSpPr>
        <p:grpSpPr>
          <a:xfrm>
            <a:off x="3029935" y="902135"/>
            <a:ext cx="5877175" cy="4861668"/>
            <a:chOff x="2369976" y="822960"/>
            <a:chExt cx="7145891" cy="5911166"/>
          </a:xfrm>
        </p:grpSpPr>
        <p:pic>
          <p:nvPicPr>
            <p:cNvPr id="21" name="Picture 20">
              <a:extLst>
                <a:ext uri="{FF2B5EF4-FFF2-40B4-BE49-F238E27FC236}">
                  <a16:creationId xmlns:a16="http://schemas.microsoft.com/office/drawing/2014/main" id="{753C443B-57BB-4E3C-A969-25AF3439ECE3}"/>
                </a:ext>
              </a:extLst>
            </p:cNvPr>
            <p:cNvPicPr>
              <a:picLocks noChangeAspect="1"/>
            </p:cNvPicPr>
            <p:nvPr/>
          </p:nvPicPr>
          <p:blipFill rotWithShape="1">
            <a:blip r:embed="rId3">
              <a:extLst>
                <a:ext uri="{28A0092B-C50C-407E-A947-70E740481C1C}">
                  <a14:useLocalDpi xmlns:a14="http://schemas.microsoft.com/office/drawing/2010/main"/>
                </a:ext>
              </a:extLst>
            </a:blip>
            <a:srcRect b="8039"/>
            <a:stretch/>
          </p:blipFill>
          <p:spPr>
            <a:xfrm>
              <a:off x="2369976" y="822960"/>
              <a:ext cx="7145891" cy="5911166"/>
            </a:xfrm>
            <a:prstGeom prst="rect">
              <a:avLst/>
            </a:prstGeom>
            <a:ln w="88900" cap="sq" cmpd="thickThin">
              <a:solidFill>
                <a:srgbClr val="000000"/>
              </a:solidFill>
              <a:prstDash val="solid"/>
              <a:miter lim="800000"/>
            </a:ln>
            <a:effectLst>
              <a:innerShdw blurRad="76200">
                <a:srgbClr val="000000"/>
              </a:innerShdw>
            </a:effectLst>
          </p:spPr>
        </p:pic>
        <p:pic>
          <p:nvPicPr>
            <p:cNvPr id="22" name="Picture 21">
              <a:extLst>
                <a:ext uri="{FF2B5EF4-FFF2-40B4-BE49-F238E27FC236}">
                  <a16:creationId xmlns:a16="http://schemas.microsoft.com/office/drawing/2014/main" id="{BDC4720B-962F-4EE4-AFBC-75DF29DFF28F}"/>
                </a:ext>
              </a:extLst>
            </p:cNvPr>
            <p:cNvPicPr>
              <a:picLocks noChangeAspect="1"/>
            </p:cNvPicPr>
            <p:nvPr/>
          </p:nvPicPr>
          <p:blipFill rotWithShape="1">
            <a:blip r:embed="rId3">
              <a:extLst>
                <a:ext uri="{28A0092B-C50C-407E-A947-70E740481C1C}">
                  <a14:useLocalDpi xmlns:a14="http://schemas.microsoft.com/office/drawing/2010/main"/>
                </a:ext>
              </a:extLst>
            </a:blip>
            <a:srcRect l="26959" t="91909" r="20609" b="773"/>
            <a:stretch/>
          </p:blipFill>
          <p:spPr>
            <a:xfrm>
              <a:off x="4970590" y="5861313"/>
              <a:ext cx="4247362" cy="533265"/>
            </a:xfrm>
            <a:prstGeom prst="rect">
              <a:avLst/>
            </a:prstGeom>
          </p:spPr>
        </p:pic>
      </p:grpSp>
      <p:sp>
        <p:nvSpPr>
          <p:cNvPr id="23" name="TextBox 22">
            <a:extLst>
              <a:ext uri="{FF2B5EF4-FFF2-40B4-BE49-F238E27FC236}">
                <a16:creationId xmlns:a16="http://schemas.microsoft.com/office/drawing/2014/main" id="{713CBC36-DCDC-4644-8DA0-CFD7C746F825}"/>
              </a:ext>
            </a:extLst>
          </p:cNvPr>
          <p:cNvSpPr txBox="1"/>
          <p:nvPr/>
        </p:nvSpPr>
        <p:spPr>
          <a:xfrm>
            <a:off x="806349" y="5869600"/>
            <a:ext cx="10332720" cy="830997"/>
          </a:xfrm>
          <a:prstGeom prst="rect">
            <a:avLst/>
          </a:prstGeom>
          <a:noFill/>
        </p:spPr>
        <p:txBody>
          <a:bodyPr wrap="square">
            <a:spAutoFit/>
          </a:bodyPr>
          <a:lstStyle/>
          <a:p>
            <a:pPr marR="0" lvl="0" algn="ctr" defTabSz="685800" rtl="0" eaLnBrk="1" fontAlgn="auto" latinLnBrk="0" hangingPunct="1">
              <a:lnSpc>
                <a:spcPct val="100000"/>
              </a:lnSpc>
              <a:spcBef>
                <a:spcPts val="600"/>
              </a:spcBef>
              <a:spcAft>
                <a:spcPts val="1800"/>
              </a:spcAft>
              <a:buClrTx/>
              <a:buSzTx/>
              <a:tabLst/>
              <a:defRPr/>
            </a:pPr>
            <a:r>
              <a:rPr kumimoji="0" lang="en-US" sz="2400" i="0" u="none" strike="noStrike" kern="1200" cap="none" spc="0" normalizeH="0" baseline="0" noProof="0" dirty="0">
                <a:ln>
                  <a:noFill/>
                </a:ln>
                <a:effectLst/>
                <a:uLnTx/>
                <a:uFillTx/>
                <a:latin typeface="ITC Franklin Gothic Std Book" panose="020B0504030503020204" pitchFamily="34" charset="0"/>
                <a:ea typeface="+mn-ea"/>
                <a:cs typeface="+mn-cs"/>
              </a:rPr>
              <a:t>Measures are mostly stable over time except for organizational trust,</a:t>
            </a:r>
            <a:br>
              <a:rPr kumimoji="0" lang="en-US" sz="2400" i="0" u="none" strike="noStrike" kern="1200" cap="none" spc="0" normalizeH="0" baseline="0" noProof="0" dirty="0">
                <a:ln>
                  <a:noFill/>
                </a:ln>
                <a:effectLst/>
                <a:uLnTx/>
                <a:uFillTx/>
                <a:latin typeface="ITC Franklin Gothic Std Book" panose="020B0504030503020204" pitchFamily="34" charset="0"/>
                <a:ea typeface="+mn-ea"/>
                <a:cs typeface="+mn-cs"/>
              </a:rPr>
            </a:br>
            <a:r>
              <a:rPr kumimoji="0" lang="en-US" sz="2400" i="0" u="none" strike="noStrike" kern="1200" cap="none" spc="0" normalizeH="0" baseline="0" noProof="0" dirty="0">
                <a:ln>
                  <a:noFill/>
                </a:ln>
                <a:effectLst/>
                <a:uLnTx/>
                <a:uFillTx/>
                <a:latin typeface="ITC Franklin Gothic Std Book" panose="020B0504030503020204" pitchFamily="34" charset="0"/>
                <a:ea typeface="+mn-ea"/>
                <a:cs typeface="+mn-cs"/>
              </a:rPr>
              <a:t>work engagement, and life meaning</a:t>
            </a:r>
          </a:p>
        </p:txBody>
      </p:sp>
    </p:spTree>
    <p:extLst>
      <p:ext uri="{BB962C8B-B14F-4D97-AF65-F5344CB8AC3E}">
        <p14:creationId xmlns:p14="http://schemas.microsoft.com/office/powerpoint/2010/main" val="3055770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7951407-3347-4B3B-8C14-CF1058755612}"/>
              </a:ext>
            </a:extLst>
          </p:cNvPr>
          <p:cNvSpPr>
            <a:spLocks noGrp="1"/>
          </p:cNvSpPr>
          <p:nvPr>
            <p:ph type="body" sz="quarter" idx="4294967295"/>
          </p:nvPr>
        </p:nvSpPr>
        <p:spPr>
          <a:xfrm>
            <a:off x="603815" y="1406525"/>
            <a:ext cx="5218916" cy="4046538"/>
          </a:xfrm>
        </p:spPr>
        <p:txBody>
          <a:bodyPr vert="horz" lIns="91440" tIns="45720" rIns="91440" bIns="45720" anchor="t">
            <a:normAutofit fontScale="92500"/>
          </a:bodyPr>
          <a:lstStyle/>
          <a:p>
            <a:pPr marL="0" indent="0">
              <a:lnSpc>
                <a:spcPts val="2600"/>
              </a:lnSpc>
              <a:buNone/>
            </a:pPr>
            <a:r>
              <a:rPr lang="en-US" sz="2000" b="1" dirty="0">
                <a:solidFill>
                  <a:schemeClr val="tx1"/>
                </a:solidFill>
                <a:latin typeface="ITC Franklin Gothic Std Book" panose="020B0504030503020204" pitchFamily="34" charset="0"/>
              </a:rPr>
              <a:t>Goal:</a:t>
            </a:r>
            <a:r>
              <a:rPr lang="en-US" sz="2000" dirty="0">
                <a:solidFill>
                  <a:schemeClr val="tx1"/>
                </a:solidFill>
                <a:latin typeface="ITC Franklin Gothic Std Book" panose="020B0504030503020204" pitchFamily="34" charset="0"/>
              </a:rPr>
              <a:t> Identify characteristics of individual Soldiers that contribute to unit performance</a:t>
            </a:r>
          </a:p>
          <a:p>
            <a:pPr marL="0" indent="0">
              <a:lnSpc>
                <a:spcPts val="2600"/>
              </a:lnSpc>
              <a:buNone/>
            </a:pPr>
            <a:r>
              <a:rPr lang="en-US" sz="2000" b="1" dirty="0">
                <a:latin typeface="ITC Franklin Gothic Std Book" panose="020B0504030503020204" pitchFamily="34" charset="0"/>
                <a:cs typeface="Calibri"/>
              </a:rPr>
              <a:t>Why:</a:t>
            </a:r>
            <a:r>
              <a:rPr lang="en-US" sz="2000" dirty="0">
                <a:latin typeface="ITC Franklin Gothic Std Book" panose="020B0504030503020204" pitchFamily="34" charset="0"/>
                <a:cs typeface="Calibri"/>
              </a:rPr>
              <a:t> Key to extending </a:t>
            </a:r>
            <a:r>
              <a:rPr lang="en-US" sz="2000" dirty="0">
                <a:latin typeface="ITC Franklin Gothic Std Book" panose="020B0504030503020204" pitchFamily="34" charset="0"/>
              </a:rPr>
              <a:t>our work to unit performance without requiring unit-level measurement </a:t>
            </a:r>
          </a:p>
          <a:p>
            <a:pPr marL="0" indent="0">
              <a:lnSpc>
                <a:spcPts val="2600"/>
              </a:lnSpc>
              <a:buNone/>
            </a:pPr>
            <a:r>
              <a:rPr lang="en-US" sz="2000" b="1" dirty="0">
                <a:solidFill>
                  <a:schemeClr val="tx1"/>
                </a:solidFill>
                <a:latin typeface="ITC Franklin Gothic Std Book" panose="020B0504030503020204" pitchFamily="34" charset="0"/>
              </a:rPr>
              <a:t>Method:</a:t>
            </a:r>
            <a:r>
              <a:rPr lang="en-US" sz="2000" dirty="0">
                <a:solidFill>
                  <a:schemeClr val="tx1"/>
                </a:solidFill>
                <a:latin typeface="ITC Franklin Gothic Std Book" panose="020B0504030503020204" pitchFamily="34" charset="0"/>
              </a:rPr>
              <a:t> Qualitative research (document analysis)</a:t>
            </a:r>
          </a:p>
          <a:p>
            <a:pPr marL="0" indent="0">
              <a:lnSpc>
                <a:spcPts val="2600"/>
              </a:lnSpc>
              <a:buNone/>
            </a:pPr>
            <a:r>
              <a:rPr lang="en-US" sz="2000" b="1" dirty="0">
                <a:solidFill>
                  <a:schemeClr val="tx1"/>
                </a:solidFill>
                <a:latin typeface="ITC Franklin Gothic Std Book" panose="020B0504030503020204" pitchFamily="34" charset="0"/>
              </a:rPr>
              <a:t>Data:</a:t>
            </a:r>
            <a:r>
              <a:rPr lang="en-US" sz="2000" dirty="0">
                <a:solidFill>
                  <a:schemeClr val="tx1"/>
                </a:solidFill>
                <a:latin typeface="ITC Franklin Gothic Std Book" panose="020B0504030503020204" pitchFamily="34" charset="0"/>
              </a:rPr>
              <a:t> Primary c</a:t>
            </a:r>
            <a:r>
              <a:rPr lang="en-US" sz="2000" dirty="0">
                <a:latin typeface="ITC Franklin Gothic Std Book" panose="020B0504030503020204" pitchFamily="34" charset="0"/>
                <a:cs typeface="Calibri"/>
              </a:rPr>
              <a:t>orpus of Army documents (e.g., DA PAM 600-3, DA AR 600-8-29, DA Memo 600) supplemented by 200+ documents on team science and effective team functioning</a:t>
            </a:r>
          </a:p>
        </p:txBody>
      </p:sp>
      <p:pic>
        <p:nvPicPr>
          <p:cNvPr id="5" name="Picture 5" descr="Diagram&#10;&#10;Description automatically generated">
            <a:extLst>
              <a:ext uri="{FF2B5EF4-FFF2-40B4-BE49-F238E27FC236}">
                <a16:creationId xmlns:a16="http://schemas.microsoft.com/office/drawing/2014/main" id="{50F2AE79-EFDC-FEBC-C43A-AD05D666BD58}"/>
              </a:ext>
            </a:extLst>
          </p:cNvPr>
          <p:cNvPicPr>
            <a:picLocks noChangeAspect="1"/>
          </p:cNvPicPr>
          <p:nvPr/>
        </p:nvPicPr>
        <p:blipFill rotWithShape="1">
          <a:blip r:embed="rId2"/>
          <a:srcRect l="9048" t="2230" r="9205" b="5468"/>
          <a:stretch/>
        </p:blipFill>
        <p:spPr>
          <a:xfrm>
            <a:off x="6216813" y="1406525"/>
            <a:ext cx="5963965" cy="3789865"/>
          </a:xfrm>
          <a:prstGeom prst="rect">
            <a:avLst/>
          </a:prstGeom>
        </p:spPr>
      </p:pic>
      <p:sp>
        <p:nvSpPr>
          <p:cNvPr id="8" name="Text Placeholder 1">
            <a:extLst>
              <a:ext uri="{FF2B5EF4-FFF2-40B4-BE49-F238E27FC236}">
                <a16:creationId xmlns:a16="http://schemas.microsoft.com/office/drawing/2014/main" id="{389534DA-22AC-F68A-7F35-7BEFD45F76A8}"/>
              </a:ext>
            </a:extLst>
          </p:cNvPr>
          <p:cNvSpPr txBox="1">
            <a:spLocks/>
          </p:cNvSpPr>
          <p:nvPr/>
        </p:nvSpPr>
        <p:spPr>
          <a:xfrm>
            <a:off x="0" y="244475"/>
            <a:ext cx="12192000" cy="508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rgbClr val="DE6201"/>
                </a:solidFill>
                <a:latin typeface="ITC Franklin Gothic Std Book"/>
                <a:ea typeface="+mn-lt"/>
                <a:cs typeface="+mn-lt"/>
              </a:rPr>
              <a:t>Soldier characteristics that contribute to unit performance </a:t>
            </a:r>
            <a:r>
              <a:rPr lang="en-US" sz="3600" b="1" dirty="0">
                <a:solidFill>
                  <a:srgbClr val="DE6201"/>
                </a:solidFill>
                <a:latin typeface="ITC Franklin Gothic Std Book"/>
              </a:rPr>
              <a:t>- DSPG qualitative analysis project  </a:t>
            </a:r>
            <a:endParaRPr lang="en-US" dirty="0"/>
          </a:p>
        </p:txBody>
      </p:sp>
      <p:sp>
        <p:nvSpPr>
          <p:cNvPr id="2" name="TextBox 1">
            <a:extLst>
              <a:ext uri="{FF2B5EF4-FFF2-40B4-BE49-F238E27FC236}">
                <a16:creationId xmlns:a16="http://schemas.microsoft.com/office/drawing/2014/main" id="{CFE440DB-3416-911A-71C7-9B8BA099D51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446023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7951407-3347-4B3B-8C14-CF1058755612}"/>
              </a:ext>
            </a:extLst>
          </p:cNvPr>
          <p:cNvSpPr>
            <a:spLocks noGrp="1"/>
          </p:cNvSpPr>
          <p:nvPr>
            <p:ph type="body" sz="quarter" idx="4294967295"/>
          </p:nvPr>
        </p:nvSpPr>
        <p:spPr>
          <a:xfrm>
            <a:off x="603815" y="1406525"/>
            <a:ext cx="5218916" cy="4046538"/>
          </a:xfrm>
        </p:spPr>
        <p:txBody>
          <a:bodyPr vert="horz" lIns="91440" tIns="45720" rIns="91440" bIns="45720" anchor="t">
            <a:normAutofit fontScale="92500"/>
          </a:bodyPr>
          <a:lstStyle/>
          <a:p>
            <a:pPr marL="0" indent="0">
              <a:lnSpc>
                <a:spcPts val="2600"/>
              </a:lnSpc>
              <a:buNone/>
            </a:pPr>
            <a:r>
              <a:rPr lang="en-US" sz="2000" b="1" dirty="0">
                <a:solidFill>
                  <a:schemeClr val="tx1"/>
                </a:solidFill>
                <a:latin typeface="ITC Franklin Gothic Std Book" panose="020B0504030503020204" pitchFamily="34" charset="0"/>
              </a:rPr>
              <a:t>Goal:</a:t>
            </a:r>
            <a:r>
              <a:rPr lang="en-US" sz="2000" dirty="0">
                <a:solidFill>
                  <a:schemeClr val="tx1"/>
                </a:solidFill>
                <a:latin typeface="ITC Franklin Gothic Std Book" panose="020B0504030503020204" pitchFamily="34" charset="0"/>
              </a:rPr>
              <a:t> Identify characteristics of individual Soldiers that contribute to unit performance</a:t>
            </a:r>
          </a:p>
          <a:p>
            <a:pPr marL="0" indent="0">
              <a:lnSpc>
                <a:spcPts val="2600"/>
              </a:lnSpc>
              <a:buNone/>
            </a:pPr>
            <a:r>
              <a:rPr lang="en-US" sz="2000" b="1" dirty="0">
                <a:latin typeface="ITC Franklin Gothic Std Book" panose="020B0504030503020204" pitchFamily="34" charset="0"/>
                <a:cs typeface="Calibri"/>
              </a:rPr>
              <a:t>Why:</a:t>
            </a:r>
            <a:r>
              <a:rPr lang="en-US" sz="2000" dirty="0">
                <a:latin typeface="ITC Franklin Gothic Std Book" panose="020B0504030503020204" pitchFamily="34" charset="0"/>
                <a:cs typeface="Calibri"/>
              </a:rPr>
              <a:t> Key to extending </a:t>
            </a:r>
            <a:r>
              <a:rPr lang="en-US" sz="2000" dirty="0">
                <a:latin typeface="ITC Franklin Gothic Std Book" panose="020B0504030503020204" pitchFamily="34" charset="0"/>
              </a:rPr>
              <a:t>our work to unit performance without requiring unit-level measurement </a:t>
            </a:r>
          </a:p>
          <a:p>
            <a:pPr marL="0" indent="0">
              <a:lnSpc>
                <a:spcPts val="2600"/>
              </a:lnSpc>
              <a:buNone/>
            </a:pPr>
            <a:r>
              <a:rPr lang="en-US" sz="2000" b="1" dirty="0">
                <a:solidFill>
                  <a:schemeClr val="tx1"/>
                </a:solidFill>
                <a:latin typeface="ITC Franklin Gothic Std Book" panose="020B0504030503020204" pitchFamily="34" charset="0"/>
              </a:rPr>
              <a:t>Method:</a:t>
            </a:r>
            <a:r>
              <a:rPr lang="en-US" sz="2000" dirty="0">
                <a:solidFill>
                  <a:schemeClr val="tx1"/>
                </a:solidFill>
                <a:latin typeface="ITC Franklin Gothic Std Book" panose="020B0504030503020204" pitchFamily="34" charset="0"/>
              </a:rPr>
              <a:t> Qualitative research (document analysis)</a:t>
            </a:r>
          </a:p>
          <a:p>
            <a:pPr marL="0" indent="0">
              <a:lnSpc>
                <a:spcPts val="2600"/>
              </a:lnSpc>
              <a:buNone/>
            </a:pPr>
            <a:r>
              <a:rPr lang="en-US" sz="2000" b="1" dirty="0">
                <a:solidFill>
                  <a:schemeClr val="tx1"/>
                </a:solidFill>
                <a:latin typeface="ITC Franklin Gothic Std Book" panose="020B0504030503020204" pitchFamily="34" charset="0"/>
              </a:rPr>
              <a:t>Data:</a:t>
            </a:r>
            <a:r>
              <a:rPr lang="en-US" sz="2000" dirty="0">
                <a:solidFill>
                  <a:schemeClr val="tx1"/>
                </a:solidFill>
                <a:latin typeface="ITC Franklin Gothic Std Book" panose="020B0504030503020204" pitchFamily="34" charset="0"/>
              </a:rPr>
              <a:t> Primary c</a:t>
            </a:r>
            <a:r>
              <a:rPr lang="en-US" sz="2000" dirty="0">
                <a:latin typeface="ITC Franklin Gothic Std Book" panose="020B0504030503020204" pitchFamily="34" charset="0"/>
                <a:cs typeface="Calibri"/>
              </a:rPr>
              <a:t>orpus of Army documents (e.g., DA PAM 600-3, DA AR 600-8-29, DA Memo 600) supplemented by 200+ documents on team science and effective team functioning</a:t>
            </a:r>
          </a:p>
        </p:txBody>
      </p:sp>
      <p:pic>
        <p:nvPicPr>
          <p:cNvPr id="5" name="Picture 5" descr="Diagram&#10;&#10;Description automatically generated">
            <a:extLst>
              <a:ext uri="{FF2B5EF4-FFF2-40B4-BE49-F238E27FC236}">
                <a16:creationId xmlns:a16="http://schemas.microsoft.com/office/drawing/2014/main" id="{50F2AE79-EFDC-FEBC-C43A-AD05D666BD58}"/>
              </a:ext>
            </a:extLst>
          </p:cNvPr>
          <p:cNvPicPr>
            <a:picLocks noChangeAspect="1"/>
          </p:cNvPicPr>
          <p:nvPr/>
        </p:nvPicPr>
        <p:blipFill rotWithShape="1">
          <a:blip r:embed="rId2"/>
          <a:srcRect l="9048" t="2230" r="9205" b="5468"/>
          <a:stretch/>
        </p:blipFill>
        <p:spPr>
          <a:xfrm>
            <a:off x="6218608" y="1406525"/>
            <a:ext cx="5963965" cy="3789865"/>
          </a:xfrm>
          <a:prstGeom prst="rect">
            <a:avLst/>
          </a:prstGeom>
        </p:spPr>
      </p:pic>
      <p:sp>
        <p:nvSpPr>
          <p:cNvPr id="3" name="Rectangle: Rounded Corners 2">
            <a:extLst>
              <a:ext uri="{FF2B5EF4-FFF2-40B4-BE49-F238E27FC236}">
                <a16:creationId xmlns:a16="http://schemas.microsoft.com/office/drawing/2014/main" id="{DB49F775-63D6-A421-F0C6-06722BB65420}"/>
              </a:ext>
            </a:extLst>
          </p:cNvPr>
          <p:cNvSpPr/>
          <p:nvPr/>
        </p:nvSpPr>
        <p:spPr>
          <a:xfrm>
            <a:off x="6380862" y="1568668"/>
            <a:ext cx="2165131" cy="1915511"/>
          </a:xfrm>
          <a:prstGeom prst="roundRect">
            <a:avLst/>
          </a:prstGeom>
          <a:noFill/>
          <a:ln w="762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row: Left 3">
            <a:extLst>
              <a:ext uri="{FF2B5EF4-FFF2-40B4-BE49-F238E27FC236}">
                <a16:creationId xmlns:a16="http://schemas.microsoft.com/office/drawing/2014/main" id="{9F2D1D01-9E8C-F895-428B-71D97F51E2A1}"/>
              </a:ext>
            </a:extLst>
          </p:cNvPr>
          <p:cNvSpPr/>
          <p:nvPr/>
        </p:nvSpPr>
        <p:spPr>
          <a:xfrm>
            <a:off x="8593942" y="2161189"/>
            <a:ext cx="1213945" cy="730468"/>
          </a:xfrm>
          <a:prstGeom prst="leftArrow">
            <a:avLst/>
          </a:prstGeom>
          <a:solidFill>
            <a:schemeClr val="accent6">
              <a:lumMod val="5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 Placeholder 1">
            <a:extLst>
              <a:ext uri="{FF2B5EF4-FFF2-40B4-BE49-F238E27FC236}">
                <a16:creationId xmlns:a16="http://schemas.microsoft.com/office/drawing/2014/main" id="{7F442274-CE84-D7DC-508C-C81E8A26A6C7}"/>
              </a:ext>
            </a:extLst>
          </p:cNvPr>
          <p:cNvSpPr txBox="1">
            <a:spLocks/>
          </p:cNvSpPr>
          <p:nvPr/>
        </p:nvSpPr>
        <p:spPr>
          <a:xfrm>
            <a:off x="0" y="244475"/>
            <a:ext cx="12192000" cy="508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3600" b="1" dirty="0">
              <a:solidFill>
                <a:srgbClr val="DE6201"/>
              </a:solidFill>
              <a:latin typeface="ITC Franklin Gothic Std Book" panose="020B0504030503020204" pitchFamily="34" charset="0"/>
            </a:endParaRPr>
          </a:p>
        </p:txBody>
      </p:sp>
      <p:sp>
        <p:nvSpPr>
          <p:cNvPr id="7" name="Text Placeholder 1">
            <a:extLst>
              <a:ext uri="{FF2B5EF4-FFF2-40B4-BE49-F238E27FC236}">
                <a16:creationId xmlns:a16="http://schemas.microsoft.com/office/drawing/2014/main" id="{6D49BE9D-2258-3887-C0DC-D957E13927D1}"/>
              </a:ext>
            </a:extLst>
          </p:cNvPr>
          <p:cNvSpPr txBox="1">
            <a:spLocks/>
          </p:cNvSpPr>
          <p:nvPr/>
        </p:nvSpPr>
        <p:spPr>
          <a:xfrm>
            <a:off x="152400" y="396875"/>
            <a:ext cx="12192000" cy="508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rgbClr val="DE6201"/>
                </a:solidFill>
                <a:latin typeface="ITC Franklin Gothic Std Book"/>
              </a:rPr>
              <a:t>Primary focus has been </a:t>
            </a:r>
            <a:r>
              <a:rPr lang="en-US" sz="3600" b="1" i="1" dirty="0">
                <a:solidFill>
                  <a:srgbClr val="DE6201"/>
                </a:solidFill>
                <a:latin typeface="ITC Franklin Gothic Std Book"/>
              </a:rPr>
              <a:t>Soldier</a:t>
            </a:r>
            <a:r>
              <a:rPr lang="en-US" sz="3600" b="1" dirty="0">
                <a:solidFill>
                  <a:srgbClr val="DE6201"/>
                </a:solidFill>
                <a:latin typeface="ITC Franklin Gothic Std Book"/>
              </a:rPr>
              <a:t> performance</a:t>
            </a:r>
          </a:p>
        </p:txBody>
      </p:sp>
    </p:spTree>
    <p:extLst>
      <p:ext uri="{BB962C8B-B14F-4D97-AF65-F5344CB8AC3E}">
        <p14:creationId xmlns:p14="http://schemas.microsoft.com/office/powerpoint/2010/main" val="327416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7951407-3347-4B3B-8C14-CF1058755612}"/>
              </a:ext>
            </a:extLst>
          </p:cNvPr>
          <p:cNvSpPr>
            <a:spLocks noGrp="1"/>
          </p:cNvSpPr>
          <p:nvPr>
            <p:ph type="body" sz="quarter" idx="4294967295"/>
          </p:nvPr>
        </p:nvSpPr>
        <p:spPr>
          <a:xfrm>
            <a:off x="603815" y="1406525"/>
            <a:ext cx="5218916" cy="4046538"/>
          </a:xfrm>
        </p:spPr>
        <p:txBody>
          <a:bodyPr vert="horz" lIns="91440" tIns="45720" rIns="91440" bIns="45720" anchor="t">
            <a:normAutofit fontScale="92500"/>
          </a:bodyPr>
          <a:lstStyle/>
          <a:p>
            <a:pPr marL="0" indent="0">
              <a:lnSpc>
                <a:spcPts val="2600"/>
              </a:lnSpc>
              <a:buNone/>
            </a:pPr>
            <a:r>
              <a:rPr lang="en-US" sz="2000" b="1" dirty="0">
                <a:solidFill>
                  <a:schemeClr val="tx1"/>
                </a:solidFill>
                <a:latin typeface="ITC Franklin Gothic Std Book" panose="020B0504030503020204" pitchFamily="34" charset="0"/>
              </a:rPr>
              <a:t>Goal:</a:t>
            </a:r>
            <a:r>
              <a:rPr lang="en-US" sz="2000" dirty="0">
                <a:solidFill>
                  <a:schemeClr val="tx1"/>
                </a:solidFill>
                <a:latin typeface="ITC Franklin Gothic Std Book" panose="020B0504030503020204" pitchFamily="34" charset="0"/>
              </a:rPr>
              <a:t> Identify characteristics of individual Soldiers that contribute to unit performance</a:t>
            </a:r>
          </a:p>
          <a:p>
            <a:pPr marL="0" indent="0">
              <a:lnSpc>
                <a:spcPts val="2600"/>
              </a:lnSpc>
              <a:buNone/>
            </a:pPr>
            <a:r>
              <a:rPr lang="en-US" sz="2000" b="1" dirty="0">
                <a:latin typeface="ITC Franklin Gothic Std Book" panose="020B0504030503020204" pitchFamily="34" charset="0"/>
                <a:cs typeface="Calibri"/>
              </a:rPr>
              <a:t>Why:</a:t>
            </a:r>
            <a:r>
              <a:rPr lang="en-US" sz="2000" dirty="0">
                <a:latin typeface="ITC Franklin Gothic Std Book" panose="020B0504030503020204" pitchFamily="34" charset="0"/>
                <a:cs typeface="Calibri"/>
              </a:rPr>
              <a:t> Key to extending </a:t>
            </a:r>
            <a:r>
              <a:rPr lang="en-US" sz="2000" dirty="0">
                <a:latin typeface="ITC Franklin Gothic Std Book" panose="020B0504030503020204" pitchFamily="34" charset="0"/>
              </a:rPr>
              <a:t>our work to unit performance without requiring unit-level measurement </a:t>
            </a:r>
          </a:p>
          <a:p>
            <a:pPr marL="0" indent="0">
              <a:lnSpc>
                <a:spcPts val="2600"/>
              </a:lnSpc>
              <a:buNone/>
            </a:pPr>
            <a:r>
              <a:rPr lang="en-US" sz="2000" b="1" dirty="0">
                <a:solidFill>
                  <a:schemeClr val="tx1"/>
                </a:solidFill>
                <a:latin typeface="ITC Franklin Gothic Std Book" panose="020B0504030503020204" pitchFamily="34" charset="0"/>
              </a:rPr>
              <a:t>Method:</a:t>
            </a:r>
            <a:r>
              <a:rPr lang="en-US" sz="2000" dirty="0">
                <a:solidFill>
                  <a:schemeClr val="tx1"/>
                </a:solidFill>
                <a:latin typeface="ITC Franklin Gothic Std Book" panose="020B0504030503020204" pitchFamily="34" charset="0"/>
              </a:rPr>
              <a:t> Qualitative research (document analysis)</a:t>
            </a:r>
          </a:p>
          <a:p>
            <a:pPr marL="0" indent="0">
              <a:lnSpc>
                <a:spcPts val="2600"/>
              </a:lnSpc>
              <a:buNone/>
            </a:pPr>
            <a:r>
              <a:rPr lang="en-US" sz="2000" b="1" dirty="0">
                <a:solidFill>
                  <a:schemeClr val="tx1"/>
                </a:solidFill>
                <a:latin typeface="ITC Franklin Gothic Std Book" panose="020B0504030503020204" pitchFamily="34" charset="0"/>
              </a:rPr>
              <a:t>Data:</a:t>
            </a:r>
            <a:r>
              <a:rPr lang="en-US" sz="2000" dirty="0">
                <a:solidFill>
                  <a:schemeClr val="tx1"/>
                </a:solidFill>
                <a:latin typeface="ITC Franklin Gothic Std Book" panose="020B0504030503020204" pitchFamily="34" charset="0"/>
              </a:rPr>
              <a:t> Primary c</a:t>
            </a:r>
            <a:r>
              <a:rPr lang="en-US" sz="2000" dirty="0">
                <a:latin typeface="ITC Franklin Gothic Std Book" panose="020B0504030503020204" pitchFamily="34" charset="0"/>
                <a:cs typeface="Calibri"/>
              </a:rPr>
              <a:t>orpus of Army documents (e.g., DA PAM 600-3, DA AR 600-8-29, DA Memo 600) supplemented by 200+ documents on team science and effective team functioning</a:t>
            </a:r>
          </a:p>
        </p:txBody>
      </p:sp>
      <p:pic>
        <p:nvPicPr>
          <p:cNvPr id="5" name="Picture 5" descr="Diagram&#10;&#10;Description automatically generated">
            <a:extLst>
              <a:ext uri="{FF2B5EF4-FFF2-40B4-BE49-F238E27FC236}">
                <a16:creationId xmlns:a16="http://schemas.microsoft.com/office/drawing/2014/main" id="{50F2AE79-EFDC-FEBC-C43A-AD05D666BD58}"/>
              </a:ext>
            </a:extLst>
          </p:cNvPr>
          <p:cNvPicPr>
            <a:picLocks noChangeAspect="1"/>
          </p:cNvPicPr>
          <p:nvPr/>
        </p:nvPicPr>
        <p:blipFill rotWithShape="1">
          <a:blip r:embed="rId2"/>
          <a:srcRect l="9048" t="2230" r="9205" b="5468"/>
          <a:stretch/>
        </p:blipFill>
        <p:spPr>
          <a:xfrm>
            <a:off x="6216822" y="1406525"/>
            <a:ext cx="5963965" cy="3789865"/>
          </a:xfrm>
          <a:prstGeom prst="rect">
            <a:avLst/>
          </a:prstGeom>
        </p:spPr>
      </p:pic>
      <p:sp>
        <p:nvSpPr>
          <p:cNvPr id="7" name="Rectangle: Rounded Corners 6">
            <a:extLst>
              <a:ext uri="{FF2B5EF4-FFF2-40B4-BE49-F238E27FC236}">
                <a16:creationId xmlns:a16="http://schemas.microsoft.com/office/drawing/2014/main" id="{BD83EB40-CA74-003E-5C36-644EBBC80D1E}"/>
              </a:ext>
            </a:extLst>
          </p:cNvPr>
          <p:cNvSpPr/>
          <p:nvPr/>
        </p:nvSpPr>
        <p:spPr>
          <a:xfrm>
            <a:off x="6279882" y="3431629"/>
            <a:ext cx="2165131" cy="748862"/>
          </a:xfrm>
          <a:prstGeom prst="roundRect">
            <a:avLst/>
          </a:prstGeom>
          <a:noFill/>
          <a:ln w="762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row: Left 7">
            <a:extLst>
              <a:ext uri="{FF2B5EF4-FFF2-40B4-BE49-F238E27FC236}">
                <a16:creationId xmlns:a16="http://schemas.microsoft.com/office/drawing/2014/main" id="{AB18E0C8-07A1-731E-62DF-5CABEFB03CE0}"/>
              </a:ext>
            </a:extLst>
          </p:cNvPr>
          <p:cNvSpPr/>
          <p:nvPr/>
        </p:nvSpPr>
        <p:spPr>
          <a:xfrm>
            <a:off x="8502818" y="3440826"/>
            <a:ext cx="1213945" cy="730468"/>
          </a:xfrm>
          <a:prstGeom prst="leftArrow">
            <a:avLst/>
          </a:prstGeom>
          <a:solidFill>
            <a:schemeClr val="accent6">
              <a:lumMod val="5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Text Placeholder 1">
            <a:extLst>
              <a:ext uri="{FF2B5EF4-FFF2-40B4-BE49-F238E27FC236}">
                <a16:creationId xmlns:a16="http://schemas.microsoft.com/office/drawing/2014/main" id="{9AE46DC3-9E64-A4B2-798C-FB67E8AFB6B4}"/>
              </a:ext>
            </a:extLst>
          </p:cNvPr>
          <p:cNvSpPr txBox="1">
            <a:spLocks/>
          </p:cNvSpPr>
          <p:nvPr/>
        </p:nvSpPr>
        <p:spPr>
          <a:xfrm>
            <a:off x="0" y="244475"/>
            <a:ext cx="12192000" cy="508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3600" b="1" dirty="0">
              <a:solidFill>
                <a:srgbClr val="DE6201"/>
              </a:solidFill>
              <a:latin typeface="ITC Franklin Gothic Std Book" panose="020B0504030503020204" pitchFamily="34" charset="0"/>
            </a:endParaRPr>
          </a:p>
        </p:txBody>
      </p:sp>
      <p:sp>
        <p:nvSpPr>
          <p:cNvPr id="3" name="Text Placeholder 1">
            <a:extLst>
              <a:ext uri="{FF2B5EF4-FFF2-40B4-BE49-F238E27FC236}">
                <a16:creationId xmlns:a16="http://schemas.microsoft.com/office/drawing/2014/main" id="{A84212D3-3755-7F49-9DEB-D0492AD2BC70}"/>
              </a:ext>
            </a:extLst>
          </p:cNvPr>
          <p:cNvSpPr txBox="1">
            <a:spLocks/>
          </p:cNvSpPr>
          <p:nvPr/>
        </p:nvSpPr>
        <p:spPr>
          <a:xfrm>
            <a:off x="-183931" y="396875"/>
            <a:ext cx="12528331" cy="508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rgbClr val="DE6201"/>
                </a:solidFill>
                <a:latin typeface="ITC Franklin Gothic Std Book"/>
              </a:rPr>
              <a:t>We want to extend analysis to consider </a:t>
            </a:r>
            <a:r>
              <a:rPr lang="en-US" sz="3600" b="1" i="1" dirty="0">
                <a:solidFill>
                  <a:srgbClr val="DE6201"/>
                </a:solidFill>
                <a:latin typeface="ITC Franklin Gothic Std Book"/>
              </a:rPr>
              <a:t>unit</a:t>
            </a:r>
            <a:r>
              <a:rPr lang="en-US" sz="3600" b="1" dirty="0">
                <a:solidFill>
                  <a:srgbClr val="DE6201"/>
                </a:solidFill>
                <a:latin typeface="ITC Franklin Gothic Std Book"/>
              </a:rPr>
              <a:t> performance </a:t>
            </a:r>
          </a:p>
        </p:txBody>
      </p:sp>
    </p:spTree>
    <p:extLst>
      <p:ext uri="{BB962C8B-B14F-4D97-AF65-F5344CB8AC3E}">
        <p14:creationId xmlns:p14="http://schemas.microsoft.com/office/powerpoint/2010/main" val="4266965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087D02-440D-664E-BC0D-B0CB78B9E396}"/>
              </a:ext>
            </a:extLst>
          </p:cNvPr>
          <p:cNvSpPr txBox="1"/>
          <p:nvPr/>
        </p:nvSpPr>
        <p:spPr>
          <a:xfrm>
            <a:off x="674332" y="1228799"/>
            <a:ext cx="10843336" cy="4401205"/>
          </a:xfrm>
          <a:prstGeom prst="rect">
            <a:avLst/>
          </a:prstGeom>
          <a:noFill/>
          <a:ln>
            <a:noFill/>
          </a:ln>
        </p:spPr>
        <p:txBody>
          <a:bodyPr wrap="square" lIns="91440" tIns="45720" rIns="91440" bIns="45720" rtlCol="0" anchor="t">
            <a:spAutoFit/>
          </a:bodyPr>
          <a:lstStyle/>
          <a:p>
            <a:pPr marL="10795" lvl="2">
              <a:spcAft>
                <a:spcPts val="600"/>
              </a:spcAft>
              <a:defRPr/>
            </a:pPr>
            <a:r>
              <a:rPr lang="en-US" sz="2800" dirty="0">
                <a:latin typeface="ITC Franklin Gothic Std Book" panose="020B0504030503020204" pitchFamily="34" charset="0"/>
              </a:rPr>
              <a:t>Qualitative analysis provides rich contextual information to inform the ongoing construction and interpretation of statistical models of Soldier performance</a:t>
            </a:r>
          </a:p>
          <a:p>
            <a:pPr marL="10795" lvl="2">
              <a:spcAft>
                <a:spcPts val="600"/>
              </a:spcAft>
              <a:defRPr/>
            </a:pPr>
            <a:endParaRPr lang="en-US" sz="2800" dirty="0">
              <a:latin typeface="ITC Franklin Gothic Std Book" panose="020B0504030503020204" pitchFamily="34" charset="0"/>
            </a:endParaRPr>
          </a:p>
          <a:p>
            <a:pPr marL="10795" lvl="2">
              <a:spcAft>
                <a:spcPts val="600"/>
              </a:spcAft>
              <a:defRPr/>
            </a:pPr>
            <a:r>
              <a:rPr lang="en-US" sz="2800" dirty="0">
                <a:latin typeface="ITC Franklin Gothic Std Book" panose="020B0504030503020204" pitchFamily="34" charset="0"/>
                <a:cs typeface="Calibri"/>
              </a:rPr>
              <a:t>Document analysis is a “form of qualitative research in which documents are interpreted by the researcher to give voice and meaning around an assessment topic" (Bowen, 2009)</a:t>
            </a:r>
          </a:p>
          <a:p>
            <a:pPr marL="10795" lvl="2">
              <a:spcAft>
                <a:spcPts val="600"/>
              </a:spcAft>
              <a:defRPr/>
            </a:pPr>
            <a:endParaRPr lang="en-US" sz="2800" dirty="0">
              <a:latin typeface="ITC Franklin Gothic Std Book" panose="020B0504030503020204" pitchFamily="34" charset="0"/>
              <a:cs typeface="Calibri"/>
            </a:endParaRPr>
          </a:p>
          <a:p>
            <a:pPr marL="10795" lvl="2" algn="ctr">
              <a:spcAft>
                <a:spcPts val="600"/>
              </a:spcAft>
              <a:defRPr/>
            </a:pPr>
            <a:r>
              <a:rPr lang="en-US" sz="2800" b="1" dirty="0">
                <a:solidFill>
                  <a:srgbClr val="DE6201"/>
                </a:solidFill>
                <a:latin typeface="ITC Franklin Gothic Std Book" panose="020B0504030503020204" pitchFamily="34" charset="0"/>
              </a:rPr>
              <a:t>Training (for everyone!) on Monday, June 6 at 2 pm</a:t>
            </a:r>
          </a:p>
        </p:txBody>
      </p:sp>
      <p:sp>
        <p:nvSpPr>
          <p:cNvPr id="7" name="Text Placeholder 1">
            <a:extLst>
              <a:ext uri="{FF2B5EF4-FFF2-40B4-BE49-F238E27FC236}">
                <a16:creationId xmlns:a16="http://schemas.microsoft.com/office/drawing/2014/main" id="{5246DD41-7017-549D-1EDF-7FF51D9270B1}"/>
              </a:ext>
            </a:extLst>
          </p:cNvPr>
          <p:cNvSpPr txBox="1">
            <a:spLocks/>
          </p:cNvSpPr>
          <p:nvPr/>
        </p:nvSpPr>
        <p:spPr>
          <a:xfrm>
            <a:off x="0" y="244475"/>
            <a:ext cx="12192000" cy="508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rgbClr val="DE6201"/>
                </a:solidFill>
                <a:latin typeface="ITC Franklin Gothic Std Book"/>
              </a:rPr>
              <a:t>What is Qualitative Analysis?</a:t>
            </a:r>
          </a:p>
        </p:txBody>
      </p:sp>
    </p:spTree>
    <p:extLst>
      <p:ext uri="{BB962C8B-B14F-4D97-AF65-F5344CB8AC3E}">
        <p14:creationId xmlns:p14="http://schemas.microsoft.com/office/powerpoint/2010/main" val="1796733023"/>
      </p:ext>
    </p:extLst>
  </p:cSld>
  <p:clrMapOvr>
    <a:masterClrMapping/>
  </p:clrMapOvr>
</p:sld>
</file>

<file path=ppt/theme/theme1.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1.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12.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3.xml><?xml version="1.0" encoding="utf-8"?>
<a:theme xmlns:a="http://schemas.openxmlformats.org/drawingml/2006/main" name="2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4.xml><?xml version="1.0" encoding="utf-8"?>
<a:theme xmlns:a="http://schemas.openxmlformats.org/drawingml/2006/main" name="3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5.xml><?xml version="1.0" encoding="utf-8"?>
<a:theme xmlns:a="http://schemas.openxmlformats.org/drawingml/2006/main" name="2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6.xml><?xml version="1.0" encoding="utf-8"?>
<a:theme xmlns:a="http://schemas.openxmlformats.org/drawingml/2006/main" name="3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7.xml><?xml version="1.0" encoding="utf-8"?>
<a:theme xmlns:a="http://schemas.openxmlformats.org/drawingml/2006/main" name="5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8.xml><?xml version="1.0" encoding="utf-8"?>
<a:theme xmlns:a="http://schemas.openxmlformats.org/drawingml/2006/main" name="2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19.xml><?xml version="1.0" encoding="utf-8"?>
<a:theme xmlns:a="http://schemas.openxmlformats.org/drawingml/2006/main" name="4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2.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5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2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UV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id="{B176491B-EEB8-4549-AE9E-6E634AF6ECC7}" vid="{AEC1DEC5-3B0B-4535-9D70-34AFDAE95F13}"/>
    </a:ext>
  </a:extLst>
</a:theme>
</file>

<file path=ppt/theme/theme4.xml><?xml version="1.0" encoding="utf-8"?>
<a:theme xmlns:a="http://schemas.openxmlformats.org/drawingml/2006/main" name="1_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E6B41023-3061-E144-B1F6-1FAF99F86F64}"/>
    </a:ext>
  </a:extLst>
</a:theme>
</file>

<file path=ppt/theme/theme5.xml><?xml version="1.0" encoding="utf-8"?>
<a:theme xmlns:a="http://schemas.openxmlformats.org/drawingml/2006/main" name="1_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7B7136D6-C62C-E545-8D48-C67E043BB0B4}"/>
    </a:ext>
  </a:extLst>
</a:theme>
</file>

<file path=ppt/theme/theme6.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7.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8.xml><?xml version="1.0" encoding="utf-8"?>
<a:theme xmlns:a="http://schemas.openxmlformats.org/drawingml/2006/main" name="1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9.xml><?xml version="1.0" encoding="utf-8"?>
<a:theme xmlns:a="http://schemas.openxmlformats.org/drawingml/2006/main" name="1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4368A4E1-956E-1D4D-B20B-BDE19238EAF7}"/>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ba80a41-9917-4a22-8f13-cb051ddce64c">
      <UserInfo>
        <DisplayName>Walke, Jim (jw9vx)</DisplayName>
        <AccountId>62</AccountId>
        <AccountType/>
      </UserInfo>
      <UserInfo>
        <DisplayName>Keller, Sallie Ann (sak9tr)</DisplayName>
        <AccountId>15</AccountId>
        <AccountType/>
      </UserInfo>
    </SharedWithUsers>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2.xml><?xml version="1.0" encoding="utf-8"?>
<ds:datastoreItem xmlns:ds="http://schemas.openxmlformats.org/officeDocument/2006/customXml" ds:itemID="{511A656C-D51A-4630-A3B4-C4F7CA3168D8}"/>
</file>

<file path=customXml/itemProps3.xml><?xml version="1.0" encoding="utf-8"?>
<ds:datastoreItem xmlns:ds="http://schemas.openxmlformats.org/officeDocument/2006/customXml" ds:itemID="{0F92EF6C-D6BB-4608-BA35-E518DFB13D6B}">
  <ds:schemaRefs>
    <ds:schemaRef ds:uri="http://schemas.microsoft.com/office/2006/metadata/properties"/>
    <ds:schemaRef ds:uri="http://schemas.microsoft.com/office/2006/documentManagement/types"/>
    <ds:schemaRef ds:uri="http://www.w3.org/XML/1998/namespace"/>
    <ds:schemaRef ds:uri="5ba80a41-9917-4a22-8f13-cb051ddce64c"/>
    <ds:schemaRef ds:uri="http://purl.org/dc/terms/"/>
    <ds:schemaRef ds:uri="http://purl.org/dc/dcmitype/"/>
    <ds:schemaRef ds:uri="http://schemas.microsoft.com/office/infopath/2007/PartnerControls"/>
    <ds:schemaRef ds:uri="http://purl.org/dc/elements/1.1/"/>
    <ds:schemaRef ds:uri="http://schemas.openxmlformats.org/package/2006/metadata/core-properties"/>
    <ds:schemaRef ds:uri="7a2657dd-b8a5-4c99-8d51-b0b9d254c989"/>
  </ds:schemaRefs>
</ds:datastoreItem>
</file>

<file path=docProps/app.xml><?xml version="1.0" encoding="utf-8"?>
<Properties xmlns="http://schemas.openxmlformats.org/officeDocument/2006/extended-properties" xmlns:vt="http://schemas.openxmlformats.org/officeDocument/2006/docPropsVTypes">
  <TotalTime>4830</TotalTime>
  <Words>1417</Words>
  <Application>Microsoft Office PowerPoint</Application>
  <PresentationFormat>Widescreen</PresentationFormat>
  <Paragraphs>115</Paragraphs>
  <Slides>15</Slides>
  <Notes>10</Notes>
  <HiddenSlides>4</HiddenSlides>
  <MMClips>0</MMClips>
  <ScaleCrop>false</ScaleCrop>
  <HeadingPairs>
    <vt:vector size="6" baseType="variant">
      <vt:variant>
        <vt:lpstr>Fonts Used</vt:lpstr>
      </vt:variant>
      <vt:variant>
        <vt:i4>10</vt:i4>
      </vt:variant>
      <vt:variant>
        <vt:lpstr>Theme</vt:lpstr>
      </vt:variant>
      <vt:variant>
        <vt:i4>21</vt:i4>
      </vt:variant>
      <vt:variant>
        <vt:lpstr>Slide Titles</vt:lpstr>
      </vt:variant>
      <vt:variant>
        <vt:i4>15</vt:i4>
      </vt:variant>
    </vt:vector>
  </HeadingPairs>
  <TitlesOfParts>
    <vt:vector size="46" baseType="lpstr">
      <vt:lpstr>Arial</vt:lpstr>
      <vt:lpstr>Calibri</vt:lpstr>
      <vt:lpstr>Calibri Light</vt:lpstr>
      <vt:lpstr>Courier New</vt:lpstr>
      <vt:lpstr>ITC Franklin Gothic Std Bk Cp</vt:lpstr>
      <vt:lpstr>ITC Franklin Gothic Std Bk XCp</vt:lpstr>
      <vt:lpstr>ITC Franklin Gothic Std Book</vt:lpstr>
      <vt:lpstr>ITC Franklin Gothic Std Med</vt:lpstr>
      <vt:lpstr>System Font Regular</vt:lpstr>
      <vt:lpstr>Times New Roman</vt:lpstr>
      <vt:lpstr>O2: image</vt:lpstr>
      <vt:lpstr>O3: image</vt:lpstr>
      <vt:lpstr>UVA</vt:lpstr>
      <vt:lpstr>1_O2: image</vt:lpstr>
      <vt:lpstr>1_O3: image</vt:lpstr>
      <vt:lpstr>Title Page 2</vt:lpstr>
      <vt:lpstr>Image Small Placeholder</vt:lpstr>
      <vt:lpstr>1_Quote</vt:lpstr>
      <vt:lpstr>1_Image Small Placeholder</vt:lpstr>
      <vt:lpstr>Title Page 4</vt:lpstr>
      <vt:lpstr>Quote</vt:lpstr>
      <vt:lpstr>1_Title Page 4</vt:lpstr>
      <vt:lpstr>2_Title Page 4</vt:lpstr>
      <vt:lpstr>3_Title Page 4</vt:lpstr>
      <vt:lpstr>2_Image Small Placeholder</vt:lpstr>
      <vt:lpstr>3_Image Small Placeholder</vt:lpstr>
      <vt:lpstr>5_Title Page 4</vt:lpstr>
      <vt:lpstr>2_Quote</vt:lpstr>
      <vt:lpstr>4_Image Small Placeholder</vt:lpstr>
      <vt:lpstr>5_Image Small Placeholder</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Social Constructs</vt:lpstr>
      <vt:lpstr>Example: Social Predictors of Career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lastModifiedBy>Thurston, Joel (jt9sz)</cp:lastModifiedBy>
  <cp:revision>216</cp:revision>
  <dcterms:created xsi:type="dcterms:W3CDTF">2016-06-30T12:32:58Z</dcterms:created>
  <dcterms:modified xsi:type="dcterms:W3CDTF">2022-05-31T12:40:51Z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